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0"/>
  </p:notesMasterIdLst>
  <p:handoutMasterIdLst>
    <p:handoutMasterId r:id="rId21"/>
  </p:handoutMasterIdLst>
  <p:sldIdLst>
    <p:sldId id="259" r:id="rId2"/>
    <p:sldId id="360" r:id="rId3"/>
    <p:sldId id="350" r:id="rId4"/>
    <p:sldId id="354" r:id="rId5"/>
    <p:sldId id="348" r:id="rId6"/>
    <p:sldId id="356" r:id="rId7"/>
    <p:sldId id="357" r:id="rId8"/>
    <p:sldId id="358" r:id="rId9"/>
    <p:sldId id="359" r:id="rId10"/>
    <p:sldId id="351" r:id="rId11"/>
    <p:sldId id="363" r:id="rId12"/>
    <p:sldId id="352" r:id="rId13"/>
    <p:sldId id="361" r:id="rId14"/>
    <p:sldId id="362" r:id="rId15"/>
    <p:sldId id="347" r:id="rId16"/>
    <p:sldId id="346" r:id="rId17"/>
    <p:sldId id="355" r:id="rId18"/>
    <p:sldId id="34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003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8"/>
    <p:restoredTop sz="94750"/>
  </p:normalViewPr>
  <p:slideViewPr>
    <p:cSldViewPr snapToGrid="0" snapToObjects="1" showGuides="1">
      <p:cViewPr>
        <p:scale>
          <a:sx n="130" d="100"/>
          <a:sy n="130" d="100"/>
        </p:scale>
        <p:origin x="1360" y="2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682704C-1EB3-B54F-A92D-E266048620E0}" type="datetimeFigureOut">
              <a:rPr lang="en-US" smtClean="0"/>
              <a:t>6/7/25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5AB623-6DC8-2646-ACDF-2BC9DDE95878}" type="slidenum">
              <a:rPr lang="en-US" smtClean="0"/>
              <a:t>‹#›</a:t>
            </a:fld>
            <a:endParaRPr lang="en-US"/>
          </a:p>
        </p:txBody>
      </p:sp>
    </p:spTree>
    <p:extLst>
      <p:ext uri="{BB962C8B-B14F-4D97-AF65-F5344CB8AC3E}">
        <p14:creationId xmlns:p14="http://schemas.microsoft.com/office/powerpoint/2010/main" val="8793736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BD1B89-9D10-6046-915F-9F155454E427}" type="datetimeFigureOut">
              <a:rPr lang="en-US" smtClean="0"/>
              <a:t>6/7/25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38402A-C75D-DF4A-92AC-61D009A0F66A}" type="slidenum">
              <a:rPr lang="en-US" smtClean="0"/>
              <a:t>‹#›</a:t>
            </a:fld>
            <a:endParaRPr lang="en-US"/>
          </a:p>
        </p:txBody>
      </p:sp>
    </p:spTree>
    <p:extLst>
      <p:ext uri="{BB962C8B-B14F-4D97-AF65-F5344CB8AC3E}">
        <p14:creationId xmlns:p14="http://schemas.microsoft.com/office/powerpoint/2010/main" val="150033757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5DC5FC9-19F2-074A-B1C8-9C6E8EDE6F28}" type="slidenum">
              <a:rPr lang="en-US" smtClean="0"/>
              <a:pPr>
                <a:defRPr/>
              </a:pPr>
              <a:t>1</a:t>
            </a:fld>
            <a:endParaRPr lang="en-US"/>
          </a:p>
        </p:txBody>
      </p:sp>
    </p:spTree>
    <p:extLst>
      <p:ext uri="{BB962C8B-B14F-4D97-AF65-F5344CB8AC3E}">
        <p14:creationId xmlns:p14="http://schemas.microsoft.com/office/powerpoint/2010/main" val="16218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FB4D26BA-CDD7-2D84-5027-3504BA87B12E}"/>
              </a:ext>
            </a:extLst>
          </p:cNvPr>
          <p:cNvPicPr>
            <a:picLocks noChangeAspect="1"/>
          </p:cNvPicPr>
          <p:nvPr userDrawn="1"/>
        </p:nvPicPr>
        <p:blipFill>
          <a:blip r:embed="rId2"/>
          <a:stretch>
            <a:fillRect/>
          </a:stretch>
        </p:blipFill>
        <p:spPr>
          <a:xfrm rot="16200000">
            <a:off x="2734056" y="-2734056"/>
            <a:ext cx="3675888" cy="9144000"/>
          </a:xfrm>
          <a:prstGeom prst="rect">
            <a:avLst/>
          </a:prstGeom>
        </p:spPr>
      </p:pic>
      <p:sp>
        <p:nvSpPr>
          <p:cNvPr id="2" name="Title 1">
            <a:extLst>
              <a:ext uri="{FF2B5EF4-FFF2-40B4-BE49-F238E27FC236}">
                <a16:creationId xmlns:a16="http://schemas.microsoft.com/office/drawing/2014/main" id="{495FA8EC-ED23-1E44-83AF-44F8E55ED7DC}"/>
              </a:ext>
            </a:extLst>
          </p:cNvPr>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a:extLst>
              <a:ext uri="{FF2B5EF4-FFF2-40B4-BE49-F238E27FC236}">
                <a16:creationId xmlns:a16="http://schemas.microsoft.com/office/drawing/2014/main" id="{ACF3F6E7-6762-FA48-AD9D-303F16E79E6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2AF9253-8C5B-3C46-B2C8-0112ADC630F0}"/>
              </a:ext>
            </a:extLst>
          </p:cNvPr>
          <p:cNvSpPr>
            <a:spLocks noGrp="1"/>
          </p:cNvSpPr>
          <p:nvPr>
            <p:ph type="dt" sz="half" idx="10"/>
          </p:nvPr>
        </p:nvSpPr>
        <p:spPr/>
        <p:txBody>
          <a:bodyPr/>
          <a:lstStyle/>
          <a:p>
            <a:fld id="{3A4E5AD1-AC8E-6B4D-9E97-9ACB128591AC}" type="datetime1">
              <a:rPr lang="en-US" smtClean="0"/>
              <a:t>6/7/25</a:t>
            </a:fld>
            <a:endParaRPr lang="en-US"/>
          </a:p>
        </p:txBody>
      </p:sp>
      <p:sp>
        <p:nvSpPr>
          <p:cNvPr id="5" name="Footer Placeholder 4">
            <a:extLst>
              <a:ext uri="{FF2B5EF4-FFF2-40B4-BE49-F238E27FC236}">
                <a16:creationId xmlns:a16="http://schemas.microsoft.com/office/drawing/2014/main" id="{D7E9DEDA-ECAD-0F46-89E4-4091D1E59F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270E16-216F-5E43-9FB9-A74F9457D69C}"/>
              </a:ext>
            </a:extLst>
          </p:cNvPr>
          <p:cNvSpPr>
            <a:spLocks noGrp="1"/>
          </p:cNvSpPr>
          <p:nvPr>
            <p:ph type="sldNum" sz="quarter" idx="12"/>
          </p:nvPr>
        </p:nvSpPr>
        <p:spPr/>
        <p:txBody>
          <a:bodyPr/>
          <a:lstStyle/>
          <a:p>
            <a:fld id="{2AB63239-87C4-DF45-904E-35F7DA4D2AF2}" type="slidenum">
              <a:rPr lang="en-US" smtClean="0"/>
              <a:t>‹#›</a:t>
            </a:fld>
            <a:endParaRPr lang="en-US"/>
          </a:p>
        </p:txBody>
      </p:sp>
    </p:spTree>
    <p:extLst>
      <p:ext uri="{BB962C8B-B14F-4D97-AF65-F5344CB8AC3E}">
        <p14:creationId xmlns:p14="http://schemas.microsoft.com/office/powerpoint/2010/main" val="2687552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Shape&#10;&#10;Description automatically generated with medium confidence">
            <a:extLst>
              <a:ext uri="{FF2B5EF4-FFF2-40B4-BE49-F238E27FC236}">
                <a16:creationId xmlns:a16="http://schemas.microsoft.com/office/drawing/2014/main" id="{74B09FD8-668A-3641-AF78-D6AAB28004E6}"/>
              </a:ext>
            </a:extLst>
          </p:cNvPr>
          <p:cNvPicPr>
            <a:picLocks noChangeAspect="1"/>
          </p:cNvPicPr>
          <p:nvPr/>
        </p:nvPicPr>
        <p:blipFill>
          <a:blip r:embed="rId2"/>
          <a:stretch>
            <a:fillRect/>
          </a:stretch>
        </p:blipFill>
        <p:spPr>
          <a:xfrm>
            <a:off x="3703320" y="0"/>
            <a:ext cx="5440680" cy="6858000"/>
          </a:xfrm>
          <a:prstGeom prst="rect">
            <a:avLst/>
          </a:prstGeom>
        </p:spPr>
      </p:pic>
      <p:sp>
        <p:nvSpPr>
          <p:cNvPr id="2" name="Title 1">
            <a:extLst>
              <a:ext uri="{FF2B5EF4-FFF2-40B4-BE49-F238E27FC236}">
                <a16:creationId xmlns:a16="http://schemas.microsoft.com/office/drawing/2014/main" id="{5AE4D5B9-DE46-984A-9ABC-F09340AE955B}"/>
              </a:ext>
            </a:extLst>
          </p:cNvPr>
          <p:cNvSpPr>
            <a:spLocks noGrp="1"/>
          </p:cNvSpPr>
          <p:nvPr>
            <p:ph type="title"/>
          </p:nvPr>
        </p:nvSpPr>
        <p:spPr>
          <a:xfrm>
            <a:off x="905256" y="911344"/>
            <a:ext cx="6247007" cy="918973"/>
          </a:xfrm>
        </p:spPr>
        <p:txBody>
          <a:bodyPr/>
          <a:lstStyle>
            <a:lvl1pPr algn="ctr">
              <a:defRPr b="1">
                <a:solidFill>
                  <a:srgbClr val="C0000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9937454-4AA1-C442-9BF1-D8C33C7881E1}"/>
              </a:ext>
            </a:extLst>
          </p:cNvPr>
          <p:cNvSpPr>
            <a:spLocks noGrp="1"/>
          </p:cNvSpPr>
          <p:nvPr>
            <p:ph idx="1"/>
          </p:nvPr>
        </p:nvSpPr>
        <p:spPr>
          <a:xfrm>
            <a:off x="905257" y="1863359"/>
            <a:ext cx="6247006" cy="3319780"/>
          </a:xfrm>
        </p:spPr>
        <p:txBody>
          <a:bodyPr/>
          <a:lstStyle>
            <a:lvl1pPr marL="171450" indent="-171450">
              <a:buClr>
                <a:srgbClr val="FF0000"/>
              </a:buClr>
              <a:buFont typeface="Arial" panose="020B0604020202020204" pitchFamily="34" charset="0"/>
              <a:buChar char="•"/>
              <a:defRPr b="0"/>
            </a:lvl1pPr>
            <a:lvl2pPr marL="514350" indent="-171450">
              <a:buFont typeface="Arial" panose="020B0604020202020204" pitchFamily="34" charset="0"/>
              <a:buChar char="•"/>
              <a:defRPr/>
            </a:lvl2pPr>
            <a:lvl3pPr marL="857250" indent="-171450">
              <a:buClr>
                <a:srgbClr val="FF0000"/>
              </a:buClr>
              <a:buFont typeface="Courier New" panose="02070309020205020404" pitchFamily="49" charset="0"/>
              <a:buChar char="o"/>
              <a:defRPr/>
            </a:lvl3pPr>
            <a:lvl4pPr marL="1200150" indent="-171450">
              <a:buFont typeface="Arial" panose="020B0604020202020204" pitchFamily="34" charset="0"/>
              <a:buChar char="•"/>
              <a:defRPr/>
            </a:lvl4pPr>
            <a:lvl5pPr marL="1543050" indent="-17145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3FB6A55-3AFE-DE43-B4C0-9D64D0E270A6}"/>
              </a:ext>
            </a:extLst>
          </p:cNvPr>
          <p:cNvSpPr>
            <a:spLocks noGrp="1"/>
          </p:cNvSpPr>
          <p:nvPr>
            <p:ph type="dt" sz="half" idx="10"/>
          </p:nvPr>
        </p:nvSpPr>
        <p:spPr/>
        <p:txBody>
          <a:bodyPr/>
          <a:lstStyle/>
          <a:p>
            <a:fld id="{B70D1B2A-9A59-F74D-B68E-E762AB7781D6}" type="datetime1">
              <a:rPr lang="en-US" smtClean="0"/>
              <a:t>6/7/25</a:t>
            </a:fld>
            <a:endParaRPr lang="en-US"/>
          </a:p>
        </p:txBody>
      </p:sp>
      <p:sp>
        <p:nvSpPr>
          <p:cNvPr id="5" name="Footer Placeholder 4">
            <a:extLst>
              <a:ext uri="{FF2B5EF4-FFF2-40B4-BE49-F238E27FC236}">
                <a16:creationId xmlns:a16="http://schemas.microsoft.com/office/drawing/2014/main" id="{12853567-95ED-0944-9CE3-703D7FA4A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6D6AE6-0E62-374E-B833-B62379E0BE1F}"/>
              </a:ext>
            </a:extLst>
          </p:cNvPr>
          <p:cNvSpPr>
            <a:spLocks noGrp="1"/>
          </p:cNvSpPr>
          <p:nvPr>
            <p:ph type="sldNum" sz="quarter" idx="12"/>
          </p:nvPr>
        </p:nvSpPr>
        <p:spPr/>
        <p:txBody>
          <a:bodyPr/>
          <a:lstStyle>
            <a:lvl1pPr>
              <a:defRPr sz="1200"/>
            </a:lvl1pPr>
          </a:lstStyle>
          <a:p>
            <a:fld id="{2AB63239-87C4-DF45-904E-35F7DA4D2AF2}" type="slidenum">
              <a:rPr lang="en-US" smtClean="0"/>
              <a:pPr/>
              <a:t>‹#›</a:t>
            </a:fld>
            <a:endParaRPr lang="en-US" dirty="0"/>
          </a:p>
        </p:txBody>
      </p:sp>
      <p:pic>
        <p:nvPicPr>
          <p:cNvPr id="7" name="Picture 10" descr="363+ Thousand Decorative Cross Royalty-Free Images, Stock Photos &amp; Pictures  | Shutterstock">
            <a:extLst>
              <a:ext uri="{FF2B5EF4-FFF2-40B4-BE49-F238E27FC236}">
                <a16:creationId xmlns:a16="http://schemas.microsoft.com/office/drawing/2014/main" id="{148EF881-E0CA-3676-8FD8-8757BB032ACF}"/>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6652"/>
          <a:stretch>
            <a:fillRect/>
          </a:stretch>
        </p:blipFill>
        <p:spPr bwMode="auto">
          <a:xfrm>
            <a:off x="8421625" y="0"/>
            <a:ext cx="722376" cy="939706"/>
          </a:xfrm>
          <a:prstGeom prst="rect">
            <a:avLst/>
          </a:prstGeom>
          <a:noFill/>
          <a:extLst>
            <a:ext uri="{909E8E84-426E-40DD-AFC4-6F175D3DCCD1}">
              <a14:hiddenFill xmlns:a14="http://schemas.microsoft.com/office/drawing/2010/main">
                <a:solidFill>
                  <a:srgbClr val="FFFFFF"/>
                </a:solidFill>
              </a14:hiddenFill>
            </a:ext>
          </a:extLst>
        </p:spPr>
      </p:pic>
      <p:pic>
        <p:nvPicPr>
          <p:cNvPr id="9" name="Graphic 8">
            <a:extLst>
              <a:ext uri="{FF2B5EF4-FFF2-40B4-BE49-F238E27FC236}">
                <a16:creationId xmlns:a16="http://schemas.microsoft.com/office/drawing/2014/main" id="{94DE2387-DE5F-4464-D7AE-FC0AB60C9D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905256" cy="678942"/>
          </a:xfrm>
          <a:prstGeom prst="rect">
            <a:avLst/>
          </a:prstGeom>
        </p:spPr>
      </p:pic>
    </p:spTree>
    <p:extLst>
      <p:ext uri="{BB962C8B-B14F-4D97-AF65-F5344CB8AC3E}">
        <p14:creationId xmlns:p14="http://schemas.microsoft.com/office/powerpoint/2010/main" val="374750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B46B4-2F6B-2549-A925-1B2BBCE174B2}"/>
              </a:ext>
            </a:extLst>
          </p:cNvPr>
          <p:cNvSpPr>
            <a:spLocks noGrp="1"/>
          </p:cNvSpPr>
          <p:nvPr>
            <p:ph type="title"/>
          </p:nvPr>
        </p:nvSpPr>
        <p:spPr>
          <a:xfrm>
            <a:off x="623887"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72D92C27-D9A3-6A42-ACC6-26D7A348FE9A}"/>
              </a:ext>
            </a:extLst>
          </p:cNvPr>
          <p:cNvSpPr>
            <a:spLocks noGrp="1"/>
          </p:cNvSpPr>
          <p:nvPr>
            <p:ph type="body" idx="1"/>
          </p:nvPr>
        </p:nvSpPr>
        <p:spPr>
          <a:xfrm>
            <a:off x="623887"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49102E-F6C2-3A4B-A540-466D3566A1C4}"/>
              </a:ext>
            </a:extLst>
          </p:cNvPr>
          <p:cNvSpPr>
            <a:spLocks noGrp="1"/>
          </p:cNvSpPr>
          <p:nvPr>
            <p:ph type="dt" sz="half" idx="10"/>
          </p:nvPr>
        </p:nvSpPr>
        <p:spPr/>
        <p:txBody>
          <a:bodyPr/>
          <a:lstStyle/>
          <a:p>
            <a:fld id="{D82DBB31-ACF0-F944-B10E-D1500BF0ACC4}" type="datetime1">
              <a:rPr lang="en-US" smtClean="0"/>
              <a:t>6/7/25</a:t>
            </a:fld>
            <a:endParaRPr lang="en-US"/>
          </a:p>
        </p:txBody>
      </p:sp>
      <p:sp>
        <p:nvSpPr>
          <p:cNvPr id="5" name="Footer Placeholder 4">
            <a:extLst>
              <a:ext uri="{FF2B5EF4-FFF2-40B4-BE49-F238E27FC236}">
                <a16:creationId xmlns:a16="http://schemas.microsoft.com/office/drawing/2014/main" id="{7BC747B6-59A8-5E48-9FC7-5B03A54E20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936508-9090-EE46-8A33-CB5836B1CB33}"/>
              </a:ext>
            </a:extLst>
          </p:cNvPr>
          <p:cNvSpPr>
            <a:spLocks noGrp="1"/>
          </p:cNvSpPr>
          <p:nvPr>
            <p:ph type="sldNum" sz="quarter" idx="12"/>
          </p:nvPr>
        </p:nvSpPr>
        <p:spPr/>
        <p:txBody>
          <a:bodyPr/>
          <a:lstStyle/>
          <a:p>
            <a:fld id="{2AB63239-87C4-DF45-904E-35F7DA4D2AF2}" type="slidenum">
              <a:rPr lang="en-US" smtClean="0"/>
              <a:t>‹#›</a:t>
            </a:fld>
            <a:endParaRPr lang="en-US"/>
          </a:p>
        </p:txBody>
      </p:sp>
    </p:spTree>
    <p:extLst>
      <p:ext uri="{BB962C8B-B14F-4D97-AF65-F5344CB8AC3E}">
        <p14:creationId xmlns:p14="http://schemas.microsoft.com/office/powerpoint/2010/main" val="2847579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185FB-9B1E-B54F-A36D-D74E3AD51D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A84548-DB4E-B44E-8409-75B37330236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E3ED6C-26AE-234F-8F89-9B4F71ACE238}"/>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40F5EB-E509-E143-9252-CBA4E107BA99}"/>
              </a:ext>
            </a:extLst>
          </p:cNvPr>
          <p:cNvSpPr>
            <a:spLocks noGrp="1"/>
          </p:cNvSpPr>
          <p:nvPr>
            <p:ph type="dt" sz="half" idx="10"/>
          </p:nvPr>
        </p:nvSpPr>
        <p:spPr/>
        <p:txBody>
          <a:bodyPr/>
          <a:lstStyle/>
          <a:p>
            <a:fld id="{0473E7CC-1181-5E40-88BD-A0A2010BA2BE}" type="datetime1">
              <a:rPr lang="en-US" smtClean="0"/>
              <a:t>6/7/25</a:t>
            </a:fld>
            <a:endParaRPr lang="en-US"/>
          </a:p>
        </p:txBody>
      </p:sp>
      <p:sp>
        <p:nvSpPr>
          <p:cNvPr id="6" name="Footer Placeholder 5">
            <a:extLst>
              <a:ext uri="{FF2B5EF4-FFF2-40B4-BE49-F238E27FC236}">
                <a16:creationId xmlns:a16="http://schemas.microsoft.com/office/drawing/2014/main" id="{80DD5A9C-0DF2-EE4E-A6D7-A76B9DFD85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7A7539-5382-424B-8D56-78AC5EC736B7}"/>
              </a:ext>
            </a:extLst>
          </p:cNvPr>
          <p:cNvSpPr>
            <a:spLocks noGrp="1"/>
          </p:cNvSpPr>
          <p:nvPr>
            <p:ph type="sldNum" sz="quarter" idx="12"/>
          </p:nvPr>
        </p:nvSpPr>
        <p:spPr/>
        <p:txBody>
          <a:bodyPr/>
          <a:lstStyle/>
          <a:p>
            <a:fld id="{2AB63239-87C4-DF45-904E-35F7DA4D2AF2}" type="slidenum">
              <a:rPr lang="en-US" smtClean="0"/>
              <a:t>‹#›</a:t>
            </a:fld>
            <a:endParaRPr lang="en-US"/>
          </a:p>
        </p:txBody>
      </p:sp>
    </p:spTree>
    <p:extLst>
      <p:ext uri="{BB962C8B-B14F-4D97-AF65-F5344CB8AC3E}">
        <p14:creationId xmlns:p14="http://schemas.microsoft.com/office/powerpoint/2010/main" val="384898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ACD9-B1BD-BD4D-960C-8CFB5ED92CAC}"/>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E113F2-BE4D-8A46-BA4D-AD6863F0059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7D3E904-4A1C-EC4D-969C-D426850CDF3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1A43EF-1698-E34F-9894-75BCD3E88DA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8E77902-3D8A-C74B-9C0B-3B20FD1B494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F2D4B2-A981-2747-B66F-CE190753AC73}"/>
              </a:ext>
            </a:extLst>
          </p:cNvPr>
          <p:cNvSpPr>
            <a:spLocks noGrp="1"/>
          </p:cNvSpPr>
          <p:nvPr>
            <p:ph type="dt" sz="half" idx="10"/>
          </p:nvPr>
        </p:nvSpPr>
        <p:spPr/>
        <p:txBody>
          <a:bodyPr/>
          <a:lstStyle/>
          <a:p>
            <a:fld id="{AA3F6A18-CB99-4347-B282-8A1EB1C2E892}" type="datetime1">
              <a:rPr lang="en-US" smtClean="0"/>
              <a:t>6/7/25</a:t>
            </a:fld>
            <a:endParaRPr lang="en-US"/>
          </a:p>
        </p:txBody>
      </p:sp>
      <p:sp>
        <p:nvSpPr>
          <p:cNvPr id="8" name="Footer Placeholder 7">
            <a:extLst>
              <a:ext uri="{FF2B5EF4-FFF2-40B4-BE49-F238E27FC236}">
                <a16:creationId xmlns:a16="http://schemas.microsoft.com/office/drawing/2014/main" id="{75BAB5F7-DDAE-6A43-885A-77FCD0BA0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2FBB9B-E7B3-E240-B803-E59E0E48E5D3}"/>
              </a:ext>
            </a:extLst>
          </p:cNvPr>
          <p:cNvSpPr>
            <a:spLocks noGrp="1"/>
          </p:cNvSpPr>
          <p:nvPr>
            <p:ph type="sldNum" sz="quarter" idx="12"/>
          </p:nvPr>
        </p:nvSpPr>
        <p:spPr/>
        <p:txBody>
          <a:bodyPr/>
          <a:lstStyle/>
          <a:p>
            <a:fld id="{2AB63239-87C4-DF45-904E-35F7DA4D2AF2}" type="slidenum">
              <a:rPr lang="en-US" smtClean="0"/>
              <a:t>‹#›</a:t>
            </a:fld>
            <a:endParaRPr lang="en-US"/>
          </a:p>
        </p:txBody>
      </p:sp>
    </p:spTree>
    <p:extLst>
      <p:ext uri="{BB962C8B-B14F-4D97-AF65-F5344CB8AC3E}">
        <p14:creationId xmlns:p14="http://schemas.microsoft.com/office/powerpoint/2010/main" val="32984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FDF9C-9D9C-0248-874B-16AA9D0678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DF7A14-BA86-B643-8543-E4EF80D249C0}"/>
              </a:ext>
            </a:extLst>
          </p:cNvPr>
          <p:cNvSpPr>
            <a:spLocks noGrp="1"/>
          </p:cNvSpPr>
          <p:nvPr>
            <p:ph type="dt" sz="half" idx="10"/>
          </p:nvPr>
        </p:nvSpPr>
        <p:spPr/>
        <p:txBody>
          <a:bodyPr/>
          <a:lstStyle/>
          <a:p>
            <a:fld id="{DD6DAD33-11B7-0D4A-BBD0-80CCAA7650B2}" type="datetime1">
              <a:rPr lang="en-US" smtClean="0"/>
              <a:t>6/7/25</a:t>
            </a:fld>
            <a:endParaRPr lang="en-US"/>
          </a:p>
        </p:txBody>
      </p:sp>
      <p:sp>
        <p:nvSpPr>
          <p:cNvPr id="4" name="Footer Placeholder 3">
            <a:extLst>
              <a:ext uri="{FF2B5EF4-FFF2-40B4-BE49-F238E27FC236}">
                <a16:creationId xmlns:a16="http://schemas.microsoft.com/office/drawing/2014/main" id="{A89FE990-B156-6948-9043-1100004570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A12F6A-4CAD-FE47-9EDF-8188C84287C4}"/>
              </a:ext>
            </a:extLst>
          </p:cNvPr>
          <p:cNvSpPr>
            <a:spLocks noGrp="1"/>
          </p:cNvSpPr>
          <p:nvPr>
            <p:ph type="sldNum" sz="quarter" idx="12"/>
          </p:nvPr>
        </p:nvSpPr>
        <p:spPr/>
        <p:txBody>
          <a:bodyPr/>
          <a:lstStyle/>
          <a:p>
            <a:fld id="{2AB63239-87C4-DF45-904E-35F7DA4D2AF2}" type="slidenum">
              <a:rPr lang="en-US" smtClean="0"/>
              <a:t>‹#›</a:t>
            </a:fld>
            <a:endParaRPr lang="en-US"/>
          </a:p>
        </p:txBody>
      </p:sp>
    </p:spTree>
    <p:extLst>
      <p:ext uri="{BB962C8B-B14F-4D97-AF65-F5344CB8AC3E}">
        <p14:creationId xmlns:p14="http://schemas.microsoft.com/office/powerpoint/2010/main" val="2090826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63FE56-6D26-A242-B05A-ABAB52CF3218}"/>
              </a:ext>
            </a:extLst>
          </p:cNvPr>
          <p:cNvSpPr>
            <a:spLocks noGrp="1"/>
          </p:cNvSpPr>
          <p:nvPr>
            <p:ph type="dt" sz="half" idx="10"/>
          </p:nvPr>
        </p:nvSpPr>
        <p:spPr/>
        <p:txBody>
          <a:bodyPr/>
          <a:lstStyle/>
          <a:p>
            <a:fld id="{2D05B44F-AAEB-224D-A664-7C7D5CDF05F7}" type="datetime1">
              <a:rPr lang="en-US" smtClean="0"/>
              <a:t>6/7/25</a:t>
            </a:fld>
            <a:endParaRPr lang="en-US"/>
          </a:p>
        </p:txBody>
      </p:sp>
      <p:sp>
        <p:nvSpPr>
          <p:cNvPr id="3" name="Footer Placeholder 2">
            <a:extLst>
              <a:ext uri="{FF2B5EF4-FFF2-40B4-BE49-F238E27FC236}">
                <a16:creationId xmlns:a16="http://schemas.microsoft.com/office/drawing/2014/main" id="{E4A7DD4E-472A-E647-A3B3-259EE88167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3FD8A7-8124-5042-AC7B-55B7482EDC87}"/>
              </a:ext>
            </a:extLst>
          </p:cNvPr>
          <p:cNvSpPr>
            <a:spLocks noGrp="1"/>
          </p:cNvSpPr>
          <p:nvPr>
            <p:ph type="sldNum" sz="quarter" idx="12"/>
          </p:nvPr>
        </p:nvSpPr>
        <p:spPr/>
        <p:txBody>
          <a:bodyPr/>
          <a:lstStyle/>
          <a:p>
            <a:fld id="{2AB63239-87C4-DF45-904E-35F7DA4D2AF2}" type="slidenum">
              <a:rPr lang="en-US" smtClean="0"/>
              <a:t>‹#›</a:t>
            </a:fld>
            <a:endParaRPr lang="en-US"/>
          </a:p>
        </p:txBody>
      </p:sp>
    </p:spTree>
    <p:extLst>
      <p:ext uri="{BB962C8B-B14F-4D97-AF65-F5344CB8AC3E}">
        <p14:creationId xmlns:p14="http://schemas.microsoft.com/office/powerpoint/2010/main" val="382859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272E0-F7BE-5146-937A-427B8149638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648D299-D83A-1243-93B6-22ACD47C6A3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884286-84DE-A849-BA08-8888F67AA02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2DB6B85-AB6D-9E4A-98DC-2D115300BE84}"/>
              </a:ext>
            </a:extLst>
          </p:cNvPr>
          <p:cNvSpPr>
            <a:spLocks noGrp="1"/>
          </p:cNvSpPr>
          <p:nvPr>
            <p:ph type="dt" sz="half" idx="10"/>
          </p:nvPr>
        </p:nvSpPr>
        <p:spPr/>
        <p:txBody>
          <a:bodyPr/>
          <a:lstStyle/>
          <a:p>
            <a:fld id="{5CF28F9D-7B59-2540-BAF5-99FD3EB6ED58}" type="datetime1">
              <a:rPr lang="en-US" smtClean="0"/>
              <a:t>6/7/25</a:t>
            </a:fld>
            <a:endParaRPr lang="en-US"/>
          </a:p>
        </p:txBody>
      </p:sp>
      <p:sp>
        <p:nvSpPr>
          <p:cNvPr id="6" name="Footer Placeholder 5">
            <a:extLst>
              <a:ext uri="{FF2B5EF4-FFF2-40B4-BE49-F238E27FC236}">
                <a16:creationId xmlns:a16="http://schemas.microsoft.com/office/drawing/2014/main" id="{D9D00D8D-7779-4142-AD00-2E1EEA7AD8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9F0848-09C8-B64A-B646-9F8A11664585}"/>
              </a:ext>
            </a:extLst>
          </p:cNvPr>
          <p:cNvSpPr>
            <a:spLocks noGrp="1"/>
          </p:cNvSpPr>
          <p:nvPr>
            <p:ph type="sldNum" sz="quarter" idx="12"/>
          </p:nvPr>
        </p:nvSpPr>
        <p:spPr/>
        <p:txBody>
          <a:bodyPr/>
          <a:lstStyle/>
          <a:p>
            <a:fld id="{2AB63239-87C4-DF45-904E-35F7DA4D2AF2}" type="slidenum">
              <a:rPr lang="en-US" smtClean="0"/>
              <a:t>‹#›</a:t>
            </a:fld>
            <a:endParaRPr lang="en-US"/>
          </a:p>
        </p:txBody>
      </p:sp>
    </p:spTree>
    <p:extLst>
      <p:ext uri="{BB962C8B-B14F-4D97-AF65-F5344CB8AC3E}">
        <p14:creationId xmlns:p14="http://schemas.microsoft.com/office/powerpoint/2010/main" val="158065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0113D-2BFD-CF4D-A899-319D953C1AA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BD101EC-18EF-A345-9F69-27EE02F4614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A145B151-A1FA-EC4B-9672-02D27F78EAE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F587444-133C-2C47-8A8D-80F8566F505A}"/>
              </a:ext>
            </a:extLst>
          </p:cNvPr>
          <p:cNvSpPr>
            <a:spLocks noGrp="1"/>
          </p:cNvSpPr>
          <p:nvPr>
            <p:ph type="dt" sz="half" idx="10"/>
          </p:nvPr>
        </p:nvSpPr>
        <p:spPr/>
        <p:txBody>
          <a:bodyPr/>
          <a:lstStyle/>
          <a:p>
            <a:fld id="{B904EFF0-C03E-2042-B39D-47527DE86F09}" type="datetime1">
              <a:rPr lang="en-US" smtClean="0"/>
              <a:t>6/7/25</a:t>
            </a:fld>
            <a:endParaRPr lang="en-US"/>
          </a:p>
        </p:txBody>
      </p:sp>
      <p:sp>
        <p:nvSpPr>
          <p:cNvPr id="6" name="Footer Placeholder 5">
            <a:extLst>
              <a:ext uri="{FF2B5EF4-FFF2-40B4-BE49-F238E27FC236}">
                <a16:creationId xmlns:a16="http://schemas.microsoft.com/office/drawing/2014/main" id="{DC3E4BF5-972F-604D-83CC-80DC61170E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731679-9744-2349-8D17-857D3612AF21}"/>
              </a:ext>
            </a:extLst>
          </p:cNvPr>
          <p:cNvSpPr>
            <a:spLocks noGrp="1"/>
          </p:cNvSpPr>
          <p:nvPr>
            <p:ph type="sldNum" sz="quarter" idx="12"/>
          </p:nvPr>
        </p:nvSpPr>
        <p:spPr/>
        <p:txBody>
          <a:bodyPr/>
          <a:lstStyle/>
          <a:p>
            <a:fld id="{2AB63239-87C4-DF45-904E-35F7DA4D2AF2}" type="slidenum">
              <a:rPr lang="en-US" smtClean="0"/>
              <a:t>‹#›</a:t>
            </a:fld>
            <a:endParaRPr lang="en-US"/>
          </a:p>
        </p:txBody>
      </p:sp>
    </p:spTree>
    <p:extLst>
      <p:ext uri="{BB962C8B-B14F-4D97-AF65-F5344CB8AC3E}">
        <p14:creationId xmlns:p14="http://schemas.microsoft.com/office/powerpoint/2010/main" val="27130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965D8-181B-D148-94DF-E12BC2FF7FD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B54EAB-1E64-2142-9ECB-576592F67F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E99FA8-6F13-A94B-BFE9-889D11A71904}"/>
              </a:ext>
            </a:extLst>
          </p:cNvPr>
          <p:cNvSpPr>
            <a:spLocks noGrp="1"/>
          </p:cNvSpPr>
          <p:nvPr>
            <p:ph type="dt" sz="half" idx="10"/>
          </p:nvPr>
        </p:nvSpPr>
        <p:spPr/>
        <p:txBody>
          <a:bodyPr/>
          <a:lstStyle/>
          <a:p>
            <a:fld id="{8F2F2BF5-0511-CF43-B309-57DD77C644DA}" type="datetime1">
              <a:rPr lang="en-US" smtClean="0"/>
              <a:t>6/7/25</a:t>
            </a:fld>
            <a:endParaRPr lang="en-US"/>
          </a:p>
        </p:txBody>
      </p:sp>
      <p:sp>
        <p:nvSpPr>
          <p:cNvPr id="5" name="Footer Placeholder 4">
            <a:extLst>
              <a:ext uri="{FF2B5EF4-FFF2-40B4-BE49-F238E27FC236}">
                <a16:creationId xmlns:a16="http://schemas.microsoft.com/office/drawing/2014/main" id="{FC150CC7-CF4F-A240-8B2D-B2E38FDBB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063993-A098-434E-A627-0F95D443B04F}"/>
              </a:ext>
            </a:extLst>
          </p:cNvPr>
          <p:cNvSpPr>
            <a:spLocks noGrp="1"/>
          </p:cNvSpPr>
          <p:nvPr>
            <p:ph type="sldNum" sz="quarter" idx="12"/>
          </p:nvPr>
        </p:nvSpPr>
        <p:spPr/>
        <p:txBody>
          <a:bodyPr/>
          <a:lstStyle/>
          <a:p>
            <a:fld id="{2AB63239-87C4-DF45-904E-35F7DA4D2AF2}" type="slidenum">
              <a:rPr lang="en-US" smtClean="0"/>
              <a:t>‹#›</a:t>
            </a:fld>
            <a:endParaRPr lang="en-US"/>
          </a:p>
        </p:txBody>
      </p:sp>
    </p:spTree>
    <p:extLst>
      <p:ext uri="{BB962C8B-B14F-4D97-AF65-F5344CB8AC3E}">
        <p14:creationId xmlns:p14="http://schemas.microsoft.com/office/powerpoint/2010/main" val="134130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5561A0-3AB8-C447-AB5E-F602CC7841D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9A6B6F-C020-2F4F-90EB-CC760D506CB7}"/>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4F98BC-1FD9-1B4C-B7CC-A945799C5B29}"/>
              </a:ext>
            </a:extLst>
          </p:cNvPr>
          <p:cNvSpPr>
            <a:spLocks noGrp="1"/>
          </p:cNvSpPr>
          <p:nvPr>
            <p:ph type="dt" sz="half" idx="10"/>
          </p:nvPr>
        </p:nvSpPr>
        <p:spPr/>
        <p:txBody>
          <a:bodyPr/>
          <a:lstStyle/>
          <a:p>
            <a:fld id="{FD9073C0-D29A-4844-84EF-9A511DA9A65B}" type="datetime1">
              <a:rPr lang="en-US" smtClean="0"/>
              <a:t>6/7/25</a:t>
            </a:fld>
            <a:endParaRPr lang="en-US"/>
          </a:p>
        </p:txBody>
      </p:sp>
      <p:sp>
        <p:nvSpPr>
          <p:cNvPr id="5" name="Footer Placeholder 4">
            <a:extLst>
              <a:ext uri="{FF2B5EF4-FFF2-40B4-BE49-F238E27FC236}">
                <a16:creationId xmlns:a16="http://schemas.microsoft.com/office/drawing/2014/main" id="{F25D1096-7901-534F-B775-0096B3A926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07B8F8-A6B9-BC43-88CB-D9E5F9C564B2}"/>
              </a:ext>
            </a:extLst>
          </p:cNvPr>
          <p:cNvSpPr>
            <a:spLocks noGrp="1"/>
          </p:cNvSpPr>
          <p:nvPr>
            <p:ph type="sldNum" sz="quarter" idx="12"/>
          </p:nvPr>
        </p:nvSpPr>
        <p:spPr/>
        <p:txBody>
          <a:bodyPr/>
          <a:lstStyle/>
          <a:p>
            <a:fld id="{2AB63239-87C4-DF45-904E-35F7DA4D2AF2}" type="slidenum">
              <a:rPr lang="en-US" smtClean="0"/>
              <a:t>‹#›</a:t>
            </a:fld>
            <a:endParaRPr lang="en-US"/>
          </a:p>
        </p:txBody>
      </p:sp>
    </p:spTree>
    <p:extLst>
      <p:ext uri="{BB962C8B-B14F-4D97-AF65-F5344CB8AC3E}">
        <p14:creationId xmlns:p14="http://schemas.microsoft.com/office/powerpoint/2010/main" val="613139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CC147F-685D-9142-9E4D-6ADBEC5B375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41460DD-F1C5-FD4F-A814-A8F3D162AD9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5CFE62-882E-CC4B-9CBB-15F52AC4FDB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894C9C-0466-4343-95A3-A644E319773E}" type="datetime1">
              <a:rPr lang="en-US" smtClean="0"/>
              <a:t>6/7/25</a:t>
            </a:fld>
            <a:endParaRPr lang="en-US"/>
          </a:p>
        </p:txBody>
      </p:sp>
      <p:sp>
        <p:nvSpPr>
          <p:cNvPr id="5" name="Footer Placeholder 4">
            <a:extLst>
              <a:ext uri="{FF2B5EF4-FFF2-40B4-BE49-F238E27FC236}">
                <a16:creationId xmlns:a16="http://schemas.microsoft.com/office/drawing/2014/main" id="{F31B3489-47F9-154B-915B-891C042F7BB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5DC8CA-1E40-324F-BA39-7798C0515D4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b="1">
                <a:solidFill>
                  <a:schemeClr val="bg1"/>
                </a:solidFill>
                <a:latin typeface="Comic Sans MS" panose="030F0902030302020204" pitchFamily="66" charset="0"/>
              </a:defRPr>
            </a:lvl1pPr>
          </a:lstStyle>
          <a:p>
            <a:fld id="{2AB63239-87C4-DF45-904E-35F7DA4D2AF2}" type="slidenum">
              <a:rPr lang="en-US" smtClean="0"/>
              <a:t>‹#›</a:t>
            </a:fld>
            <a:endParaRPr lang="en-US" dirty="0"/>
          </a:p>
        </p:txBody>
      </p:sp>
    </p:spTree>
    <p:extLst>
      <p:ext uri="{BB962C8B-B14F-4D97-AF65-F5344CB8AC3E}">
        <p14:creationId xmlns:p14="http://schemas.microsoft.com/office/powerpoint/2010/main" val="2165112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300" kern="1200">
          <a:solidFill>
            <a:srgbClr val="C00000"/>
          </a:solidFill>
          <a:latin typeface="Comic Sans MS" panose="030F0902030302020204" pitchFamily="66" charset="0"/>
          <a:ea typeface="+mj-ea"/>
          <a:cs typeface="+mj-cs"/>
        </a:defRPr>
      </a:lvl1pPr>
    </p:titleStyle>
    <p:bodyStyle>
      <a:lvl1pPr marL="171450" indent="-171450" algn="l" defTabSz="685800" rtl="0" eaLnBrk="1" latinLnBrk="0" hangingPunct="1">
        <a:lnSpc>
          <a:spcPct val="90000"/>
        </a:lnSpc>
        <a:spcBef>
          <a:spcPts val="750"/>
        </a:spcBef>
        <a:buFont typeface="Wingdings" pitchFamily="2" charset="2"/>
        <a:buChar char="Ø"/>
        <a:defRPr sz="2100" b="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pitchFamily="2" charset="2"/>
        <a:buChar char="Ø"/>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pitchFamily="2" charset="2"/>
        <a:buChar char="Ø"/>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pitchFamily="2" charset="2"/>
        <a:buChar char="Ø"/>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pitchFamily="2" charset="2"/>
        <a:buChar char="Ø"/>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3559844" y="1540989"/>
            <a:ext cx="5431536" cy="1846264"/>
          </a:xfrm>
        </p:spPr>
        <p:txBody>
          <a:bodyPr>
            <a:normAutofit fontScale="90000"/>
          </a:bodyPr>
          <a:lstStyle/>
          <a:p>
            <a:r>
              <a:rPr lang="en-US" sz="3600" b="1" dirty="0">
                <a:latin typeface="Calibri" charset="0"/>
                <a:ea typeface="ＭＳ Ｐゴシック" charset="0"/>
                <a:cs typeface="ＭＳ Ｐゴシック" charset="0"/>
              </a:rPr>
              <a:t>God, Man, and </a:t>
            </a:r>
            <a:r>
              <a:rPr lang="en-US" sz="3600" b="1" dirty="0">
                <a:solidFill>
                  <a:srgbClr val="FF0000"/>
                </a:solidFill>
                <a:latin typeface="Calibri" charset="0"/>
                <a:ea typeface="ＭＳ Ｐゴシック" charset="0"/>
                <a:cs typeface="ＭＳ Ｐゴシック" charset="0"/>
              </a:rPr>
              <a:t>Superman</a:t>
            </a:r>
            <a:r>
              <a:rPr lang="en-US" sz="3600" b="1" dirty="0">
                <a:latin typeface="Calibri" charset="0"/>
                <a:ea typeface="ＭＳ Ｐゴシック" charset="0"/>
                <a:cs typeface="ＭＳ Ｐゴシック" charset="0"/>
              </a:rPr>
              <a:t>:</a:t>
            </a:r>
            <a:br>
              <a:rPr lang="en-US" sz="3600" b="1" dirty="0">
                <a:latin typeface="Calibri" charset="0"/>
                <a:ea typeface="ＭＳ Ｐゴシック" charset="0"/>
                <a:cs typeface="ＭＳ Ｐゴシック" charset="0"/>
              </a:rPr>
            </a:br>
            <a:r>
              <a:rPr lang="en-US" sz="2700" b="1" dirty="0">
                <a:solidFill>
                  <a:schemeClr val="tx1"/>
                </a:solidFill>
              </a:rPr>
              <a:t>Heroic Powers, Fragile Moments,</a:t>
            </a:r>
            <a:br>
              <a:rPr lang="en-US" sz="2700" b="1" dirty="0">
                <a:solidFill>
                  <a:schemeClr val="tx1"/>
                </a:solidFill>
              </a:rPr>
            </a:br>
            <a:r>
              <a:rPr lang="en-US" sz="2700" b="1" dirty="0">
                <a:solidFill>
                  <a:schemeClr val="tx1"/>
                </a:solidFill>
              </a:rPr>
              <a:t>and Religious Understanding</a:t>
            </a:r>
            <a:br>
              <a:rPr lang="en-US" b="1" dirty="0">
                <a:solidFill>
                  <a:schemeClr val="tx1"/>
                </a:solidFill>
                <a:latin typeface="Calibri" charset="0"/>
                <a:ea typeface="ＭＳ Ｐゴシック" charset="0"/>
                <a:cs typeface="ＭＳ Ｐゴシック" charset="0"/>
              </a:rPr>
            </a:br>
            <a:endParaRPr lang="en-US" dirty="0">
              <a:solidFill>
                <a:schemeClr val="bg1"/>
              </a:solidFill>
              <a:latin typeface="Calibri" charset="0"/>
              <a:ea typeface="ＭＳ Ｐゴシック" charset="0"/>
              <a:cs typeface="ＭＳ Ｐゴシック" charset="0"/>
            </a:endParaRPr>
          </a:p>
        </p:txBody>
      </p:sp>
      <p:sp>
        <p:nvSpPr>
          <p:cNvPr id="5" name="Title 1">
            <a:extLst>
              <a:ext uri="{FF2B5EF4-FFF2-40B4-BE49-F238E27FC236}">
                <a16:creationId xmlns:a16="http://schemas.microsoft.com/office/drawing/2014/main" id="{75BB677A-ABB7-0633-B509-A378BD2AA06A}"/>
              </a:ext>
            </a:extLst>
          </p:cNvPr>
          <p:cNvSpPr txBox="1">
            <a:spLocks/>
          </p:cNvSpPr>
          <p:nvPr/>
        </p:nvSpPr>
        <p:spPr>
          <a:xfrm>
            <a:off x="1522365" y="4946080"/>
            <a:ext cx="3927459" cy="165723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800" b="1" dirty="0">
                <a:solidFill>
                  <a:srgbClr val="C00000"/>
                </a:solidFill>
                <a:latin typeface="Calibri" charset="0"/>
                <a:ea typeface="ＭＳ Ｐゴシック" charset="0"/>
                <a:cs typeface="ＭＳ Ｐゴシック" charset="0"/>
              </a:rPr>
              <a:t>15</a:t>
            </a:r>
            <a:r>
              <a:rPr lang="en-US" sz="1800" b="1" baseline="30000" dirty="0">
                <a:solidFill>
                  <a:srgbClr val="C00000"/>
                </a:solidFill>
                <a:latin typeface="Calibri" charset="0"/>
                <a:ea typeface="ＭＳ Ｐゴシック" charset="0"/>
                <a:cs typeface="ＭＳ Ｐゴシック" charset="0"/>
              </a:rPr>
              <a:t>th</a:t>
            </a:r>
            <a:r>
              <a:rPr lang="en-US" sz="1800" b="1" dirty="0">
                <a:solidFill>
                  <a:srgbClr val="C00000"/>
                </a:solidFill>
                <a:latin typeface="Calibri" charset="0"/>
                <a:ea typeface="ＭＳ Ｐゴシック" charset="0"/>
                <a:cs typeface="ＭＳ Ｐゴシック" charset="0"/>
              </a:rPr>
              <a:t> International Conference</a:t>
            </a:r>
          </a:p>
          <a:p>
            <a:r>
              <a:rPr lang="en-US" sz="1800" b="1" dirty="0">
                <a:solidFill>
                  <a:srgbClr val="C00000"/>
                </a:solidFill>
                <a:latin typeface="Calibri" charset="0"/>
                <a:ea typeface="ＭＳ Ｐゴシック" charset="0"/>
                <a:cs typeface="ＭＳ Ｐゴシック" charset="0"/>
              </a:rPr>
              <a:t>On Religion and Spirituality in Society</a:t>
            </a:r>
          </a:p>
          <a:p>
            <a:r>
              <a:rPr lang="en-US" sz="1800" b="1" dirty="0">
                <a:latin typeface="Calibri" charset="0"/>
                <a:ea typeface="ＭＳ Ｐゴシック" charset="0"/>
                <a:cs typeface="ＭＳ Ｐゴシック" charset="0"/>
              </a:rPr>
              <a:t>June 19, 2025</a:t>
            </a:r>
          </a:p>
          <a:p>
            <a:r>
              <a:rPr lang="it-IT" sz="1800" b="1" dirty="0">
                <a:latin typeface="Calibri" charset="0"/>
                <a:ea typeface="ＭＳ Ｐゴシック" charset="0"/>
              </a:rPr>
              <a:t>Università </a:t>
            </a:r>
            <a:r>
              <a:rPr lang="en-US" sz="1800" b="1" dirty="0" err="1">
                <a:latin typeface="Calibri" charset="0"/>
                <a:ea typeface="ＭＳ Ｐゴシック" charset="0"/>
                <a:cs typeface="ＭＳ Ｐゴシック" charset="0"/>
              </a:rPr>
              <a:t>Sapienze</a:t>
            </a:r>
            <a:r>
              <a:rPr lang="en-US" sz="1800" b="1" dirty="0">
                <a:latin typeface="Calibri" charset="0"/>
                <a:ea typeface="ＭＳ Ｐゴシック" charset="0"/>
                <a:cs typeface="ＭＳ Ｐゴシック" charset="0"/>
              </a:rPr>
              <a:t> di Roma</a:t>
            </a:r>
          </a:p>
          <a:p>
            <a:r>
              <a:rPr lang="en-US" sz="1800" b="1" dirty="0">
                <a:latin typeface="Calibri" charset="0"/>
                <a:ea typeface="ＭＳ Ｐゴシック" charset="0"/>
                <a:cs typeface="ＭＳ Ｐゴシック" charset="0"/>
              </a:rPr>
              <a:t>Italia</a:t>
            </a:r>
            <a:endParaRPr lang="en-US" sz="1600" dirty="0">
              <a:solidFill>
                <a:schemeClr val="bg1"/>
              </a:solidFill>
              <a:latin typeface="Calibri" charset="0"/>
              <a:ea typeface="ＭＳ Ｐゴシック" charset="0"/>
              <a:cs typeface="ＭＳ Ｐゴシック" charset="0"/>
            </a:endParaRPr>
          </a:p>
        </p:txBody>
      </p:sp>
      <p:sp>
        <p:nvSpPr>
          <p:cNvPr id="7" name="Title 1">
            <a:extLst>
              <a:ext uri="{FF2B5EF4-FFF2-40B4-BE49-F238E27FC236}">
                <a16:creationId xmlns:a16="http://schemas.microsoft.com/office/drawing/2014/main" id="{988F6701-B41F-C22B-7FEF-E62EC4906A25}"/>
              </a:ext>
            </a:extLst>
          </p:cNvPr>
          <p:cNvSpPr txBox="1">
            <a:spLocks/>
          </p:cNvSpPr>
          <p:nvPr/>
        </p:nvSpPr>
        <p:spPr>
          <a:xfrm>
            <a:off x="1710447" y="3242620"/>
            <a:ext cx="3739377" cy="1657233"/>
          </a:xfrm>
          <a:prstGeom prst="rect">
            <a:avLst/>
          </a:prstGeom>
        </p:spPr>
        <p:txBody>
          <a:bodyPr vert="horz" lIns="91440" tIns="45720" rIns="91440" bIns="45720" rtlCol="0" anchor="ctr">
            <a:normAutofit fontScale="2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8000" b="1" dirty="0">
                <a:solidFill>
                  <a:srgbClr val="FF0000"/>
                </a:solidFill>
                <a:latin typeface="Calibri" charset="0"/>
                <a:ea typeface="ＭＳ Ｐゴシック" charset="0"/>
                <a:cs typeface="ＭＳ Ｐゴシック" charset="0"/>
              </a:rPr>
              <a:t>Dr. Gian S. Pagnucci</a:t>
            </a:r>
            <a:r>
              <a:rPr lang="en-US" sz="6400" b="1" dirty="0">
                <a:solidFill>
                  <a:srgbClr val="FF0000"/>
                </a:solidFill>
                <a:latin typeface="Calibri" charset="0"/>
                <a:ea typeface="ＭＳ Ｐゴシック" charset="0"/>
                <a:cs typeface="ＭＳ Ｐゴシック" charset="0"/>
              </a:rPr>
              <a:t> </a:t>
            </a:r>
          </a:p>
          <a:p>
            <a:r>
              <a:rPr lang="en-US" sz="7200" b="1" dirty="0">
                <a:latin typeface="Calibri" charset="0"/>
                <a:ea typeface="ＭＳ Ｐゴシック" charset="0"/>
                <a:cs typeface="ＭＳ Ｐゴシック" charset="0"/>
              </a:rPr>
              <a:t>Chair of the Department of Language, Literature, &amp; Writing</a:t>
            </a:r>
            <a:br>
              <a:rPr lang="en-US" sz="7200" b="1" dirty="0">
                <a:latin typeface="Calibri" charset="0"/>
                <a:ea typeface="ＭＳ Ｐゴシック" charset="0"/>
                <a:cs typeface="ＭＳ Ｐゴシック" charset="0"/>
              </a:rPr>
            </a:br>
            <a:endParaRPr lang="en-US" sz="7200" b="1" dirty="0">
              <a:latin typeface="Calibri" charset="0"/>
              <a:ea typeface="ＭＳ Ｐゴシック" charset="0"/>
              <a:cs typeface="ＭＳ Ｐゴシック" charset="0"/>
            </a:endParaRPr>
          </a:p>
          <a:p>
            <a:r>
              <a:rPr lang="en-US" sz="7200" b="1" dirty="0">
                <a:solidFill>
                  <a:srgbClr val="C00000"/>
                </a:solidFill>
                <a:latin typeface="Calibri" charset="0"/>
                <a:ea typeface="ＭＳ Ｐゴシック" charset="0"/>
                <a:cs typeface="ＭＳ Ｐゴシック" charset="0"/>
              </a:rPr>
              <a:t>Indiana University of Pennsylvania</a:t>
            </a:r>
          </a:p>
          <a:p>
            <a:r>
              <a:rPr lang="en-US" sz="7200" b="1" dirty="0">
                <a:latin typeface="Calibri" charset="0"/>
                <a:ea typeface="ＭＳ Ｐゴシック" charset="0"/>
                <a:cs typeface="ＭＳ Ｐゴシック" charset="0"/>
              </a:rPr>
              <a:t>United States of America</a:t>
            </a:r>
            <a:endParaRPr lang="en-US" dirty="0">
              <a:solidFill>
                <a:schemeClr val="bg1"/>
              </a:solidFill>
              <a:latin typeface="Calibri" charset="0"/>
              <a:ea typeface="ＭＳ Ｐゴシック" charset="0"/>
              <a:cs typeface="ＭＳ Ｐゴシック" charset="0"/>
            </a:endParaRPr>
          </a:p>
        </p:txBody>
      </p:sp>
      <p:pic>
        <p:nvPicPr>
          <p:cNvPr id="9" name="Graphic 8">
            <a:extLst>
              <a:ext uri="{FF2B5EF4-FFF2-40B4-BE49-F238E27FC236}">
                <a16:creationId xmlns:a16="http://schemas.microsoft.com/office/drawing/2014/main" id="{2CAF9A06-3244-0BF9-DE7E-60A851EF22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1714" y="1540989"/>
            <a:ext cx="2313432" cy="1735074"/>
          </a:xfrm>
          <a:prstGeom prst="rect">
            <a:avLst/>
          </a:prstGeom>
        </p:spPr>
      </p:pic>
      <p:pic>
        <p:nvPicPr>
          <p:cNvPr id="1034" name="Picture 10" descr="363+ Thousand Decorative Cross Royalty-Free Images, Stock Photos &amp; Pictures  | Shutterstock">
            <a:extLst>
              <a:ext uri="{FF2B5EF4-FFF2-40B4-BE49-F238E27FC236}">
                <a16:creationId xmlns:a16="http://schemas.microsoft.com/office/drawing/2014/main" id="{7009273D-1606-EF05-0D34-FB62BF97D41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652"/>
          <a:stretch>
            <a:fillRect/>
          </a:stretch>
        </p:blipFill>
        <p:spPr bwMode="auto">
          <a:xfrm>
            <a:off x="6353581" y="3276063"/>
            <a:ext cx="2159943" cy="3136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556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0E80C-1726-C849-9BE7-4D8A57085409}"/>
              </a:ext>
            </a:extLst>
          </p:cNvPr>
          <p:cNvSpPr>
            <a:spLocks noGrp="1"/>
          </p:cNvSpPr>
          <p:nvPr>
            <p:ph type="title"/>
          </p:nvPr>
        </p:nvSpPr>
        <p:spPr>
          <a:xfrm>
            <a:off x="971244" y="461318"/>
            <a:ext cx="6247007" cy="918973"/>
          </a:xfrm>
        </p:spPr>
        <p:txBody>
          <a:bodyPr>
            <a:normAutofit fontScale="90000"/>
          </a:bodyPr>
          <a:lstStyle/>
          <a:p>
            <a:r>
              <a:rPr lang="en-US" dirty="0"/>
              <a:t>Superhero Stories &amp; Spirituality</a:t>
            </a:r>
          </a:p>
        </p:txBody>
      </p:sp>
      <p:sp>
        <p:nvSpPr>
          <p:cNvPr id="3" name="Content Placeholder 2">
            <a:extLst>
              <a:ext uri="{FF2B5EF4-FFF2-40B4-BE49-F238E27FC236}">
                <a16:creationId xmlns:a16="http://schemas.microsoft.com/office/drawing/2014/main" id="{75781C60-DE3C-F31A-5C48-DF4B343E5308}"/>
              </a:ext>
            </a:extLst>
          </p:cNvPr>
          <p:cNvSpPr>
            <a:spLocks noGrp="1"/>
          </p:cNvSpPr>
          <p:nvPr>
            <p:ph idx="1"/>
          </p:nvPr>
        </p:nvSpPr>
        <p:spPr>
          <a:xfrm>
            <a:off x="3353875" y="1380291"/>
            <a:ext cx="3274142" cy="2035275"/>
          </a:xfrm>
        </p:spPr>
        <p:txBody>
          <a:bodyPr>
            <a:noAutofit/>
          </a:bodyPr>
          <a:lstStyle/>
          <a:p>
            <a:pPr marL="0" indent="0">
              <a:buNone/>
            </a:pPr>
            <a:r>
              <a:rPr lang="en-US" sz="1600" b="1" dirty="0"/>
              <a:t>Presentation Sources:</a:t>
            </a:r>
          </a:p>
          <a:p>
            <a:pPr marL="0" indent="0">
              <a:buNone/>
            </a:pPr>
            <a:r>
              <a:rPr lang="en-US" sz="1600" dirty="0"/>
              <a:t>Popular superhero texts (films and comics)</a:t>
            </a:r>
          </a:p>
          <a:p>
            <a:r>
              <a:rPr lang="en-US" sz="1600" dirty="0"/>
              <a:t>Passages from the New International Version (NIV) of the </a:t>
            </a:r>
            <a:r>
              <a:rPr lang="en-US" sz="1600" i="1" dirty="0"/>
              <a:t>Bible</a:t>
            </a:r>
          </a:p>
          <a:p>
            <a:r>
              <a:rPr lang="en-US" sz="1600" dirty="0"/>
              <a:t>Comics Studies literature</a:t>
            </a:r>
          </a:p>
          <a:p>
            <a:r>
              <a:rPr lang="en-US" sz="1600" dirty="0"/>
              <a:t>Sources on “fragile </a:t>
            </a:r>
            <a:r>
              <a:rPr lang="en-US" sz="1800" dirty="0"/>
              <a:t>moments”</a:t>
            </a:r>
          </a:p>
        </p:txBody>
      </p:sp>
      <p:sp>
        <p:nvSpPr>
          <p:cNvPr id="4" name="Slide Number Placeholder 3">
            <a:extLst>
              <a:ext uri="{FF2B5EF4-FFF2-40B4-BE49-F238E27FC236}">
                <a16:creationId xmlns:a16="http://schemas.microsoft.com/office/drawing/2014/main" id="{04BBE2B4-57D9-D82D-04FC-594BC10BF6E6}"/>
              </a:ext>
            </a:extLst>
          </p:cNvPr>
          <p:cNvSpPr>
            <a:spLocks noGrp="1"/>
          </p:cNvSpPr>
          <p:nvPr>
            <p:ph type="sldNum" sz="quarter" idx="12"/>
          </p:nvPr>
        </p:nvSpPr>
        <p:spPr/>
        <p:txBody>
          <a:bodyPr/>
          <a:lstStyle/>
          <a:p>
            <a:fld id="{2AB63239-87C4-DF45-904E-35F7DA4D2AF2}" type="slidenum">
              <a:rPr lang="en-US" smtClean="0"/>
              <a:pPr/>
              <a:t>2</a:t>
            </a:fld>
            <a:endParaRPr lang="en-US" dirty="0"/>
          </a:p>
        </p:txBody>
      </p:sp>
      <p:pic>
        <p:nvPicPr>
          <p:cNvPr id="19458" name="Picture 2" descr="Enter the Superheroes cover">
            <a:extLst>
              <a:ext uri="{FF2B5EF4-FFF2-40B4-BE49-F238E27FC236}">
                <a16:creationId xmlns:a16="http://schemas.microsoft.com/office/drawing/2014/main" id="{701DDF0E-DD9A-DC73-3A62-8EC80632C1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0421" y="2397928"/>
            <a:ext cx="2410878" cy="36163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5D00EE7-1CB9-938C-E9DC-D16FAB299F6D}"/>
              </a:ext>
            </a:extLst>
          </p:cNvPr>
          <p:cNvSpPr txBox="1"/>
          <p:nvPr/>
        </p:nvSpPr>
        <p:spPr>
          <a:xfrm>
            <a:off x="971244" y="3839836"/>
            <a:ext cx="4680155" cy="2554545"/>
          </a:xfrm>
          <a:prstGeom prst="rect">
            <a:avLst/>
          </a:prstGeom>
          <a:noFill/>
        </p:spPr>
        <p:txBody>
          <a:bodyPr wrap="square" rtlCol="0">
            <a:spAutoFit/>
          </a:bodyPr>
          <a:lstStyle/>
          <a:p>
            <a:r>
              <a:rPr lang="en-US" sz="1600" b="1" dirty="0"/>
              <a:t>Romagnoli &amp; Pagnucci (</a:t>
            </a:r>
            <a:r>
              <a:rPr lang="en-US" sz="1600" b="1" i="1" dirty="0"/>
              <a:t>Enter the Superheroes: American Values, Culture, and the Canon of Superhero Literature, 2013):</a:t>
            </a:r>
            <a:endParaRPr lang="en-US" sz="1600" b="1" dirty="0"/>
          </a:p>
          <a:p>
            <a:r>
              <a:rPr lang="en-US" sz="1600" dirty="0"/>
              <a:t>“Superhero stories have a seventy-year tradition. They represent an American mythology and significant cultural iconography ripe for exploration today. </a:t>
            </a:r>
            <a:r>
              <a:rPr lang="en-US" sz="1600" b="1" dirty="0"/>
              <a:t>Within superhero stories can be found all our hopes, ideals, fears, dreams, and longings.</a:t>
            </a:r>
            <a:r>
              <a:rPr lang="en-US" sz="1600" dirty="0"/>
              <a:t> It is time to give these stories their due. The time of the superhero has come.”</a:t>
            </a:r>
          </a:p>
        </p:txBody>
      </p:sp>
      <p:sp>
        <p:nvSpPr>
          <p:cNvPr id="6" name="Content Placeholder 2">
            <a:extLst>
              <a:ext uri="{FF2B5EF4-FFF2-40B4-BE49-F238E27FC236}">
                <a16:creationId xmlns:a16="http://schemas.microsoft.com/office/drawing/2014/main" id="{2B9CECE9-7178-DC06-CED0-099E89B4596E}"/>
              </a:ext>
            </a:extLst>
          </p:cNvPr>
          <p:cNvSpPr txBox="1">
            <a:spLocks/>
          </p:cNvSpPr>
          <p:nvPr/>
        </p:nvSpPr>
        <p:spPr>
          <a:xfrm>
            <a:off x="222701" y="1380291"/>
            <a:ext cx="3041610" cy="2459545"/>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Clr>
                <a:srgbClr val="FF0000"/>
              </a:buClr>
              <a:buFont typeface="Arial" panose="020B0604020202020204" pitchFamily="34" charset="0"/>
              <a:buChar char="•"/>
              <a:defRPr sz="2100" b="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FF0000"/>
              </a:buClr>
              <a:buFont typeface="Courier New" panose="02070309020205020404" pitchFamily="49" charset="0"/>
              <a:buChar char="o"/>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600" b="1" dirty="0"/>
              <a:t>Presentation Goals:</a:t>
            </a:r>
          </a:p>
          <a:p>
            <a:r>
              <a:rPr lang="en-US" sz="1600" dirty="0"/>
              <a:t>To explore how superhero stories help audiences learn to cope with fragile moments in human life</a:t>
            </a:r>
          </a:p>
          <a:p>
            <a:r>
              <a:rPr lang="en-US" sz="1600" dirty="0"/>
              <a:t>How superhero stories link to empowering spiritual themes.</a:t>
            </a:r>
          </a:p>
        </p:txBody>
      </p:sp>
    </p:spTree>
    <p:extLst>
      <p:ext uri="{BB962C8B-B14F-4D97-AF65-F5344CB8AC3E}">
        <p14:creationId xmlns:p14="http://schemas.microsoft.com/office/powerpoint/2010/main" val="574406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CEFD-82E4-7558-1659-DBDB5E2406FF}"/>
              </a:ext>
            </a:extLst>
          </p:cNvPr>
          <p:cNvSpPr>
            <a:spLocks noGrp="1"/>
          </p:cNvSpPr>
          <p:nvPr>
            <p:ph type="title"/>
          </p:nvPr>
        </p:nvSpPr>
        <p:spPr>
          <a:xfrm>
            <a:off x="1042416" y="350465"/>
            <a:ext cx="6247007" cy="918973"/>
          </a:xfrm>
        </p:spPr>
        <p:txBody>
          <a:bodyPr>
            <a:normAutofit fontScale="90000"/>
          </a:bodyPr>
          <a:lstStyle/>
          <a:p>
            <a:r>
              <a:rPr lang="en-US" dirty="0"/>
              <a:t>The Power of </a:t>
            </a:r>
            <a:r>
              <a:rPr lang="en-US" u="sng" dirty="0"/>
              <a:t>Fragile</a:t>
            </a:r>
            <a:r>
              <a:rPr lang="en-US" dirty="0"/>
              <a:t> Moments</a:t>
            </a:r>
          </a:p>
        </p:txBody>
      </p:sp>
      <p:sp>
        <p:nvSpPr>
          <p:cNvPr id="3" name="Content Placeholder 2">
            <a:extLst>
              <a:ext uri="{FF2B5EF4-FFF2-40B4-BE49-F238E27FC236}">
                <a16:creationId xmlns:a16="http://schemas.microsoft.com/office/drawing/2014/main" id="{18229876-8613-DEA8-B043-871E08A2FB4A}"/>
              </a:ext>
            </a:extLst>
          </p:cNvPr>
          <p:cNvSpPr>
            <a:spLocks noGrp="1"/>
          </p:cNvSpPr>
          <p:nvPr>
            <p:ph idx="1"/>
          </p:nvPr>
        </p:nvSpPr>
        <p:spPr>
          <a:xfrm>
            <a:off x="3554393" y="1574285"/>
            <a:ext cx="4035127" cy="4677218"/>
          </a:xfrm>
        </p:spPr>
        <p:txBody>
          <a:bodyPr>
            <a:normAutofit/>
          </a:bodyPr>
          <a:lstStyle/>
          <a:p>
            <a:r>
              <a:rPr lang="en-US" dirty="0"/>
              <a:t>When we feel lost and need help</a:t>
            </a:r>
          </a:p>
          <a:p>
            <a:r>
              <a:rPr lang="en-US" dirty="0"/>
              <a:t>When we stumble and fail</a:t>
            </a:r>
          </a:p>
          <a:p>
            <a:r>
              <a:rPr lang="en-US" dirty="0"/>
              <a:t>When we think we can’t go on</a:t>
            </a:r>
          </a:p>
          <a:p>
            <a:r>
              <a:rPr lang="en-US" dirty="0"/>
              <a:t>When we are faced with a choice and know what we should do, but are afraid to do it</a:t>
            </a:r>
          </a:p>
          <a:p>
            <a:r>
              <a:rPr lang="en-US" dirty="0"/>
              <a:t>In superhero stories, power and </a:t>
            </a:r>
            <a:r>
              <a:rPr lang="en-US" dirty="0" err="1"/>
              <a:t>fragilty</a:t>
            </a:r>
            <a:r>
              <a:rPr lang="en-US" dirty="0"/>
              <a:t> intersect</a:t>
            </a:r>
          </a:p>
          <a:p>
            <a:r>
              <a:rPr lang="en-US" dirty="0"/>
              <a:t>As readers/viewers/believes, these stories help us understand how the divine and the human become one</a:t>
            </a:r>
          </a:p>
          <a:p>
            <a:endParaRPr lang="en-US" dirty="0"/>
          </a:p>
        </p:txBody>
      </p:sp>
      <p:sp>
        <p:nvSpPr>
          <p:cNvPr id="4" name="Slide Number Placeholder 3">
            <a:extLst>
              <a:ext uri="{FF2B5EF4-FFF2-40B4-BE49-F238E27FC236}">
                <a16:creationId xmlns:a16="http://schemas.microsoft.com/office/drawing/2014/main" id="{910C9523-C633-C3AB-57F8-9601077A4ACD}"/>
              </a:ext>
            </a:extLst>
          </p:cNvPr>
          <p:cNvSpPr>
            <a:spLocks noGrp="1"/>
          </p:cNvSpPr>
          <p:nvPr>
            <p:ph type="sldNum" sz="quarter" idx="12"/>
          </p:nvPr>
        </p:nvSpPr>
        <p:spPr/>
        <p:txBody>
          <a:bodyPr/>
          <a:lstStyle/>
          <a:p>
            <a:fld id="{2AB63239-87C4-DF45-904E-35F7DA4D2AF2}" type="slidenum">
              <a:rPr lang="en-US" smtClean="0"/>
              <a:pPr/>
              <a:t>3</a:t>
            </a:fld>
            <a:endParaRPr lang="en-US" dirty="0"/>
          </a:p>
        </p:txBody>
      </p:sp>
      <p:pic>
        <p:nvPicPr>
          <p:cNvPr id="18434" name="Picture 2" descr="Why the Superman of the DCU having a &quot;S&quot; on his cape is more important than  you guys could think, imo (if some on my english is bad in the text, i'm">
            <a:extLst>
              <a:ext uri="{FF2B5EF4-FFF2-40B4-BE49-F238E27FC236}">
                <a16:creationId xmlns:a16="http://schemas.microsoft.com/office/drawing/2014/main" id="{EF8CF12E-0580-558F-3224-FA9155C39E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510" y="1328668"/>
            <a:ext cx="3228424" cy="5027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256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5528-2FF1-2BCE-5292-5383FE9CD764}"/>
              </a:ext>
            </a:extLst>
          </p:cNvPr>
          <p:cNvSpPr>
            <a:spLocks noGrp="1"/>
          </p:cNvSpPr>
          <p:nvPr>
            <p:ph type="title"/>
          </p:nvPr>
        </p:nvSpPr>
        <p:spPr>
          <a:xfrm>
            <a:off x="299466" y="579261"/>
            <a:ext cx="7463790" cy="918973"/>
          </a:xfrm>
        </p:spPr>
        <p:txBody>
          <a:bodyPr>
            <a:normAutofit fontScale="90000"/>
          </a:bodyPr>
          <a:lstStyle/>
          <a:p>
            <a:r>
              <a:rPr lang="en-US" dirty="0"/>
              <a:t>Superhero Stories Offer Hope in Us </a:t>
            </a:r>
          </a:p>
        </p:txBody>
      </p:sp>
      <p:sp>
        <p:nvSpPr>
          <p:cNvPr id="3" name="Content Placeholder 2">
            <a:extLst>
              <a:ext uri="{FF2B5EF4-FFF2-40B4-BE49-F238E27FC236}">
                <a16:creationId xmlns:a16="http://schemas.microsoft.com/office/drawing/2014/main" id="{2AE8184C-A149-A958-6CEC-C571AAF499B9}"/>
              </a:ext>
            </a:extLst>
          </p:cNvPr>
          <p:cNvSpPr>
            <a:spLocks noGrp="1"/>
          </p:cNvSpPr>
          <p:nvPr>
            <p:ph idx="1"/>
          </p:nvPr>
        </p:nvSpPr>
        <p:spPr>
          <a:xfrm>
            <a:off x="226946" y="1554268"/>
            <a:ext cx="5872102" cy="5014101"/>
          </a:xfrm>
        </p:spPr>
        <p:txBody>
          <a:bodyPr>
            <a:normAutofit fontScale="77500" lnSpcReduction="20000"/>
          </a:bodyPr>
          <a:lstStyle/>
          <a:p>
            <a:pPr marL="0" indent="0" fontAlgn="base">
              <a:buNone/>
            </a:pPr>
            <a:r>
              <a:rPr lang="en-US" sz="2400" b="1" dirty="0"/>
              <a:t>Grant Morrison (</a:t>
            </a:r>
            <a:r>
              <a:rPr lang="en-US" sz="2400" b="1" i="1" dirty="0" err="1"/>
              <a:t>Supergods</a:t>
            </a:r>
            <a:r>
              <a:rPr lang="en-US" sz="2400" b="1" i="1" dirty="0"/>
              <a:t>, 2011):</a:t>
            </a:r>
          </a:p>
          <a:p>
            <a:pPr marL="0" indent="0" fontAlgn="base">
              <a:buNone/>
            </a:pPr>
            <a:r>
              <a:rPr lang="en-US" sz="2400" dirty="0"/>
              <a:t>“[W]e have a tendency to reenact the stories we tell ourselves. We learn as much (and sometimes more that’s useful) from our fictional role models as we do from the real people who share our lives. If we perpetually reinforce the notion that human beings are somehow unnatural aberrations in the ever-encroaching Void, that story will take root in impressionable minds and inform the art, politics, and general discourse of our culture in anti-life, anti-creative, and potentially catastrophic ways. If we spin a tale of guilt and failure with an unhappy ending, we will live that story to its conclusion, and some benighted final generation not far down the line will pay the price.</a:t>
            </a:r>
          </a:p>
          <a:p>
            <a:pPr marL="0" indent="0" fontAlgn="base">
              <a:buNone/>
            </a:pPr>
            <a:r>
              <a:rPr lang="en-US" sz="2400" dirty="0"/>
              <a:t>If, on the other hand, we emphasize our glory, intelligence, grace, generosity, discrimination, honesty, capacity for love, creativity, and native genius, those qualities will be made manifest in our behavior and in our works. </a:t>
            </a:r>
            <a:r>
              <a:rPr lang="en-US" sz="2400" b="1" dirty="0"/>
              <a:t>It should give us hope that superhero stories are flourishing everywhere because they are a bright, flickering sign of our need to move on, to imagine the better, more just, and more proactive people we can be.”</a:t>
            </a:r>
          </a:p>
        </p:txBody>
      </p:sp>
      <p:sp>
        <p:nvSpPr>
          <p:cNvPr id="4" name="Slide Number Placeholder 3">
            <a:extLst>
              <a:ext uri="{FF2B5EF4-FFF2-40B4-BE49-F238E27FC236}">
                <a16:creationId xmlns:a16="http://schemas.microsoft.com/office/drawing/2014/main" id="{66165786-ECCB-1A9A-AAFB-E40ADE5BD9F9}"/>
              </a:ext>
            </a:extLst>
          </p:cNvPr>
          <p:cNvSpPr>
            <a:spLocks noGrp="1"/>
          </p:cNvSpPr>
          <p:nvPr>
            <p:ph type="sldNum" sz="quarter" idx="12"/>
          </p:nvPr>
        </p:nvSpPr>
        <p:spPr/>
        <p:txBody>
          <a:bodyPr/>
          <a:lstStyle/>
          <a:p>
            <a:fld id="{2AB63239-87C4-DF45-904E-35F7DA4D2AF2}" type="slidenum">
              <a:rPr lang="en-US" smtClean="0"/>
              <a:pPr/>
              <a:t>4</a:t>
            </a:fld>
            <a:endParaRPr lang="en-US" dirty="0"/>
          </a:p>
        </p:txBody>
      </p:sp>
      <p:pic>
        <p:nvPicPr>
          <p:cNvPr id="8194" name="Picture 2" descr="Action Comics #1 is CGC's Featured Comic of the Month for June | CGC">
            <a:extLst>
              <a:ext uri="{FF2B5EF4-FFF2-40B4-BE49-F238E27FC236}">
                <a16:creationId xmlns:a16="http://schemas.microsoft.com/office/drawing/2014/main" id="{EC98F504-8BC0-74E4-1ADF-CDFF56B0FE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4242" y="1843899"/>
            <a:ext cx="2767669" cy="4434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93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8C652-45DC-8203-2293-47F7932DDE35}"/>
              </a:ext>
            </a:extLst>
          </p:cNvPr>
          <p:cNvSpPr>
            <a:spLocks noGrp="1"/>
          </p:cNvSpPr>
          <p:nvPr>
            <p:ph type="title"/>
          </p:nvPr>
        </p:nvSpPr>
        <p:spPr>
          <a:xfrm>
            <a:off x="1991737" y="443619"/>
            <a:ext cx="4692528" cy="849362"/>
          </a:xfrm>
        </p:spPr>
        <p:txBody>
          <a:bodyPr>
            <a:normAutofit fontScale="90000"/>
          </a:bodyPr>
          <a:lstStyle/>
          <a:p>
            <a:r>
              <a:rPr lang="en-US" b="1" dirty="0"/>
              <a:t>Peter Walks on Water</a:t>
            </a:r>
          </a:p>
        </p:txBody>
      </p:sp>
      <p:sp>
        <p:nvSpPr>
          <p:cNvPr id="3" name="Content Placeholder 2">
            <a:extLst>
              <a:ext uri="{FF2B5EF4-FFF2-40B4-BE49-F238E27FC236}">
                <a16:creationId xmlns:a16="http://schemas.microsoft.com/office/drawing/2014/main" id="{4BE57D81-5BDF-AB53-A0AE-7C80F1B29AF6}"/>
              </a:ext>
            </a:extLst>
          </p:cNvPr>
          <p:cNvSpPr>
            <a:spLocks noGrp="1"/>
          </p:cNvSpPr>
          <p:nvPr>
            <p:ph idx="1"/>
          </p:nvPr>
        </p:nvSpPr>
        <p:spPr>
          <a:xfrm>
            <a:off x="403795" y="1266502"/>
            <a:ext cx="4564511" cy="5147879"/>
          </a:xfrm>
        </p:spPr>
        <p:txBody>
          <a:bodyPr>
            <a:normAutofit fontScale="70000" lnSpcReduction="20000"/>
          </a:bodyPr>
          <a:lstStyle/>
          <a:p>
            <a:pPr marL="0" indent="0">
              <a:buNone/>
            </a:pPr>
            <a:r>
              <a:rPr lang="en-US" b="1" dirty="0"/>
              <a:t>Matthew 14:22-33 (NIV):</a:t>
            </a:r>
          </a:p>
          <a:p>
            <a:pPr marL="0" indent="0">
              <a:buNone/>
            </a:pPr>
            <a:r>
              <a:rPr lang="en-US" b="1" baseline="30000" dirty="0"/>
              <a:t>22 </a:t>
            </a:r>
            <a:r>
              <a:rPr lang="en-US" dirty="0"/>
              <a:t>Immediately Jesus made the disciples get into the boat and go on ahead of him to the other side, while he dismissed the crowd. </a:t>
            </a:r>
            <a:r>
              <a:rPr lang="en-US" b="1" baseline="30000" dirty="0"/>
              <a:t>23 </a:t>
            </a:r>
            <a:r>
              <a:rPr lang="en-US" dirty="0"/>
              <a:t>After he had dismissed them, he went up on a mountainside by himself to pray. Later that night, he was there alone, </a:t>
            </a:r>
            <a:r>
              <a:rPr lang="en-US" b="1" baseline="30000" dirty="0"/>
              <a:t>24 </a:t>
            </a:r>
            <a:r>
              <a:rPr lang="en-US" dirty="0"/>
              <a:t>and the boat was already a considerable distance from land, buffeted by the waves because the wind was against it.</a:t>
            </a:r>
          </a:p>
          <a:p>
            <a:pPr marL="0" indent="0">
              <a:buNone/>
            </a:pPr>
            <a:r>
              <a:rPr lang="en-US" b="1" baseline="30000" dirty="0"/>
              <a:t>25 </a:t>
            </a:r>
            <a:r>
              <a:rPr lang="en-US" b="1" dirty="0"/>
              <a:t>Shortly before dawn Jesus went out to them, walking on the lake. </a:t>
            </a:r>
            <a:r>
              <a:rPr lang="en-US" b="1" baseline="30000" dirty="0"/>
              <a:t>26 </a:t>
            </a:r>
            <a:r>
              <a:rPr lang="en-US" dirty="0"/>
              <a:t>When the disciples saw him walking on the lake, they were terrified. “It’s a ghost,” they said, and cried out in fear.</a:t>
            </a:r>
          </a:p>
          <a:p>
            <a:pPr marL="0" indent="0">
              <a:buNone/>
            </a:pPr>
            <a:r>
              <a:rPr lang="en-US" b="1" baseline="30000" dirty="0"/>
              <a:t>27 </a:t>
            </a:r>
            <a:r>
              <a:rPr lang="en-US" dirty="0"/>
              <a:t>But Jesus immediately said to them: “Take courage! It is I. Don’t be afraid.”</a:t>
            </a:r>
          </a:p>
          <a:p>
            <a:pPr marL="0" indent="0">
              <a:buNone/>
            </a:pPr>
            <a:r>
              <a:rPr lang="en-US" b="1" baseline="30000" dirty="0"/>
              <a:t>28 </a:t>
            </a:r>
            <a:r>
              <a:rPr lang="en-US" dirty="0"/>
              <a:t>“Lord, if it’s you,” Peter replied, “tell me to come to you on the water.”</a:t>
            </a:r>
          </a:p>
          <a:p>
            <a:pPr marL="0" indent="0">
              <a:buNone/>
            </a:pPr>
            <a:r>
              <a:rPr lang="en-US" b="1" baseline="30000" dirty="0"/>
              <a:t>29 </a:t>
            </a:r>
            <a:r>
              <a:rPr lang="en-US" dirty="0"/>
              <a:t>“Come,” he said.</a:t>
            </a:r>
          </a:p>
          <a:p>
            <a:pPr marL="0" indent="0">
              <a:buNone/>
            </a:pPr>
            <a:r>
              <a:rPr lang="en-US" b="1" dirty="0"/>
              <a:t>Then Peter got down out of the boat, walked on the water and came toward Jesus. </a:t>
            </a:r>
            <a:r>
              <a:rPr lang="en-US" b="1" baseline="30000" dirty="0"/>
              <a:t>30 </a:t>
            </a:r>
            <a:r>
              <a:rPr lang="en-US" dirty="0"/>
              <a:t>But when he saw the wind, he was afraid and, beginning to sink, cried out, “Lord, save me!”</a:t>
            </a:r>
          </a:p>
          <a:p>
            <a:pPr marL="0" indent="0">
              <a:buNone/>
            </a:pPr>
            <a:r>
              <a:rPr lang="en-US" b="1" baseline="30000" dirty="0"/>
              <a:t>31 </a:t>
            </a:r>
            <a:r>
              <a:rPr lang="en-US" dirty="0"/>
              <a:t>Immediately Jesus reached out his hand and caught him. “You of little faith,” he said, “why did you doubt?”</a:t>
            </a:r>
          </a:p>
          <a:p>
            <a:pPr marL="0" indent="0">
              <a:buNone/>
            </a:pPr>
            <a:r>
              <a:rPr lang="en-US" b="1" baseline="30000" dirty="0"/>
              <a:t>32 </a:t>
            </a:r>
            <a:r>
              <a:rPr lang="en-US" dirty="0"/>
              <a:t>And when they climbed into the boat, the wind died down. </a:t>
            </a:r>
            <a:r>
              <a:rPr lang="en-US" b="1" baseline="30000" dirty="0"/>
              <a:t>33 </a:t>
            </a:r>
            <a:r>
              <a:rPr lang="en-US" b="1" dirty="0"/>
              <a:t>Then those who were in the boat worshiped him, saying, “Truly you are the Son of God.”</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C9D0B665-54ED-B621-CFBF-6D719482D023}"/>
              </a:ext>
            </a:extLst>
          </p:cNvPr>
          <p:cNvSpPr>
            <a:spLocks noGrp="1"/>
          </p:cNvSpPr>
          <p:nvPr>
            <p:ph type="sldNum" sz="quarter" idx="12"/>
          </p:nvPr>
        </p:nvSpPr>
        <p:spPr/>
        <p:txBody>
          <a:bodyPr/>
          <a:lstStyle/>
          <a:p>
            <a:fld id="{2AB63239-87C4-DF45-904E-35F7DA4D2AF2}" type="slidenum">
              <a:rPr lang="en-US" smtClean="0"/>
              <a:t>5</a:t>
            </a:fld>
            <a:endParaRPr lang="en-US"/>
          </a:p>
        </p:txBody>
      </p:sp>
      <p:pic>
        <p:nvPicPr>
          <p:cNvPr id="4098" name="Picture 2">
            <a:extLst>
              <a:ext uri="{FF2B5EF4-FFF2-40B4-BE49-F238E27FC236}">
                <a16:creationId xmlns:a16="http://schemas.microsoft.com/office/drawing/2014/main" id="{B46CC199-AFEC-EC49-E163-0D132186AB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4959" y="2041124"/>
            <a:ext cx="3248691" cy="3426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662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130C7-59EE-B9BF-AADA-ABFDDC6BB1AA}"/>
              </a:ext>
            </a:extLst>
          </p:cNvPr>
          <p:cNvSpPr>
            <a:spLocks noGrp="1"/>
          </p:cNvSpPr>
          <p:nvPr>
            <p:ph type="title"/>
          </p:nvPr>
        </p:nvSpPr>
        <p:spPr>
          <a:xfrm>
            <a:off x="4142230" y="2674112"/>
            <a:ext cx="3337561" cy="918973"/>
          </a:xfrm>
        </p:spPr>
        <p:txBody>
          <a:bodyPr>
            <a:normAutofit fontScale="90000"/>
          </a:bodyPr>
          <a:lstStyle/>
          <a:p>
            <a:r>
              <a:rPr lang="en-US" dirty="0"/>
              <a:t>The Man of Steel</a:t>
            </a:r>
          </a:p>
        </p:txBody>
      </p:sp>
      <p:sp>
        <p:nvSpPr>
          <p:cNvPr id="3" name="Content Placeholder 2">
            <a:extLst>
              <a:ext uri="{FF2B5EF4-FFF2-40B4-BE49-F238E27FC236}">
                <a16:creationId xmlns:a16="http://schemas.microsoft.com/office/drawing/2014/main" id="{7C79A0E3-EF07-667D-B193-91C380B97BC6}"/>
              </a:ext>
            </a:extLst>
          </p:cNvPr>
          <p:cNvSpPr>
            <a:spLocks noGrp="1"/>
          </p:cNvSpPr>
          <p:nvPr>
            <p:ph idx="1"/>
          </p:nvPr>
        </p:nvSpPr>
        <p:spPr>
          <a:xfrm>
            <a:off x="482348" y="2611998"/>
            <a:ext cx="3502151" cy="4109478"/>
          </a:xfrm>
        </p:spPr>
        <p:txBody>
          <a:bodyPr>
            <a:normAutofit/>
          </a:bodyPr>
          <a:lstStyle/>
          <a:p>
            <a:pPr marL="0" indent="0">
              <a:buNone/>
            </a:pPr>
            <a:r>
              <a:rPr lang="en-US" b="1" dirty="0">
                <a:solidFill>
                  <a:srgbClr val="FF0000"/>
                </a:solidFill>
              </a:rPr>
              <a:t>Superman</a:t>
            </a:r>
            <a:r>
              <a:rPr lang="en-US" dirty="0"/>
              <a:t> is All Powerful.</a:t>
            </a:r>
          </a:p>
          <a:p>
            <a:pPr marL="0" indent="0">
              <a:buNone/>
            </a:pPr>
            <a:r>
              <a:rPr lang="en-US" dirty="0"/>
              <a:t>An alien from the planet Krypton, the earth’s yellow sun gives him god-like powers:</a:t>
            </a:r>
          </a:p>
          <a:p>
            <a:r>
              <a:rPr lang="en-US" dirty="0"/>
              <a:t>Invulnerability</a:t>
            </a:r>
          </a:p>
          <a:p>
            <a:r>
              <a:rPr lang="en-US" dirty="0"/>
              <a:t>Super strength and speed</a:t>
            </a:r>
          </a:p>
          <a:p>
            <a:r>
              <a:rPr lang="en-US" dirty="0"/>
              <a:t>Flight</a:t>
            </a:r>
          </a:p>
          <a:p>
            <a:r>
              <a:rPr lang="en-US" dirty="0"/>
              <a:t>Heat and x-ray vision</a:t>
            </a:r>
          </a:p>
          <a:p>
            <a:r>
              <a:rPr lang="en-US" dirty="0"/>
              <a:t>Super hearing</a:t>
            </a:r>
          </a:p>
          <a:p>
            <a:pPr marL="0" indent="0">
              <a:buNone/>
            </a:pPr>
            <a:r>
              <a:rPr lang="en-US" dirty="0"/>
              <a:t>He chooses to use those powers to help others.</a:t>
            </a:r>
          </a:p>
        </p:txBody>
      </p:sp>
      <p:sp>
        <p:nvSpPr>
          <p:cNvPr id="4" name="Slide Number Placeholder 3">
            <a:extLst>
              <a:ext uri="{FF2B5EF4-FFF2-40B4-BE49-F238E27FC236}">
                <a16:creationId xmlns:a16="http://schemas.microsoft.com/office/drawing/2014/main" id="{7621ECEF-1383-7426-3FD6-008C3B25F833}"/>
              </a:ext>
            </a:extLst>
          </p:cNvPr>
          <p:cNvSpPr>
            <a:spLocks noGrp="1"/>
          </p:cNvSpPr>
          <p:nvPr>
            <p:ph type="sldNum" sz="quarter" idx="12"/>
          </p:nvPr>
        </p:nvSpPr>
        <p:spPr/>
        <p:txBody>
          <a:bodyPr/>
          <a:lstStyle/>
          <a:p>
            <a:fld id="{2AB63239-87C4-DF45-904E-35F7DA4D2AF2}" type="slidenum">
              <a:rPr lang="en-US" smtClean="0"/>
              <a:pPr/>
              <a:t>6</a:t>
            </a:fld>
            <a:endParaRPr lang="en-US" dirty="0"/>
          </a:p>
        </p:txBody>
      </p:sp>
      <p:pic>
        <p:nvPicPr>
          <p:cNvPr id="9220" name="Picture 4" descr="Discussion: What's the issue with Superman being portrayed as God like?  P.S. I don't have any issue. I have seen a lot of people complaining. :  r/SnyderCut">
            <a:extLst>
              <a:ext uri="{FF2B5EF4-FFF2-40B4-BE49-F238E27FC236}">
                <a16:creationId xmlns:a16="http://schemas.microsoft.com/office/drawing/2014/main" id="{8B209222-812C-708C-F898-E9E9D09813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1558" y="-1"/>
            <a:ext cx="6181345" cy="254658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57ED211A-615C-2117-5E3D-BB73CB736297}"/>
              </a:ext>
            </a:extLst>
          </p:cNvPr>
          <p:cNvSpPr txBox="1">
            <a:spLocks/>
          </p:cNvSpPr>
          <p:nvPr/>
        </p:nvSpPr>
        <p:spPr>
          <a:xfrm>
            <a:off x="3984499" y="3720613"/>
            <a:ext cx="3502151" cy="3000863"/>
          </a:xfrm>
          <a:prstGeom prst="rect">
            <a:avLst/>
          </a:prstGeom>
        </p:spPr>
        <p:txBody>
          <a:bodyPr vert="horz" lIns="91440" tIns="45720" rIns="91440" bIns="45720" rtlCol="0">
            <a:normAutofit fontScale="92500" lnSpcReduction="10000"/>
          </a:bodyPr>
          <a:lstStyle>
            <a:lvl1pPr marL="171450" indent="-171450" algn="l" defTabSz="685800" rtl="0" eaLnBrk="1" latinLnBrk="0" hangingPunct="1">
              <a:lnSpc>
                <a:spcPct val="90000"/>
              </a:lnSpc>
              <a:spcBef>
                <a:spcPts val="750"/>
              </a:spcBef>
              <a:buClr>
                <a:srgbClr val="FF0000"/>
              </a:buClr>
              <a:buFont typeface="Arial" panose="020B0604020202020204" pitchFamily="34" charset="0"/>
              <a:buChar char="•"/>
              <a:defRPr sz="2100" b="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FF0000"/>
              </a:buClr>
              <a:buFont typeface="Courier New" panose="02070309020205020404" pitchFamily="49" charset="0"/>
              <a:buChar char="o"/>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b="1" dirty="0"/>
              <a:t>Enduring Heroes:</a:t>
            </a:r>
          </a:p>
          <a:p>
            <a:r>
              <a:rPr lang="en-US" dirty="0"/>
              <a:t>Superman was Created in 1939 by Jerry Siegle and Joe Shuster.</a:t>
            </a:r>
          </a:p>
          <a:p>
            <a:r>
              <a:rPr lang="en-US" dirty="0"/>
              <a:t>90 years of Superman stories in all media forms.</a:t>
            </a:r>
          </a:p>
          <a:p>
            <a:r>
              <a:rPr lang="en-US" dirty="0"/>
              <a:t>Superman and other superheroes have persisted for decades and join the pantheon of other mythological heroes (Hercules, Gilgamesh, Beowulf, &amp; King Arthur)</a:t>
            </a:r>
          </a:p>
        </p:txBody>
      </p:sp>
    </p:spTree>
    <p:extLst>
      <p:ext uri="{BB962C8B-B14F-4D97-AF65-F5344CB8AC3E}">
        <p14:creationId xmlns:p14="http://schemas.microsoft.com/office/powerpoint/2010/main" val="396118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40510-9D29-D6AF-9AB5-1E64E383E1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FDA4DF-2123-1672-80E8-1472355A367E}"/>
              </a:ext>
            </a:extLst>
          </p:cNvPr>
          <p:cNvSpPr>
            <a:spLocks noGrp="1"/>
          </p:cNvSpPr>
          <p:nvPr>
            <p:ph type="title"/>
          </p:nvPr>
        </p:nvSpPr>
        <p:spPr>
          <a:xfrm>
            <a:off x="1401318" y="151732"/>
            <a:ext cx="4235024" cy="918973"/>
          </a:xfrm>
        </p:spPr>
        <p:txBody>
          <a:bodyPr>
            <a:normAutofit fontScale="90000"/>
          </a:bodyPr>
          <a:lstStyle/>
          <a:p>
            <a:r>
              <a:rPr lang="en-US" dirty="0"/>
              <a:t>A God You Can Touch</a:t>
            </a:r>
          </a:p>
        </p:txBody>
      </p:sp>
      <p:sp>
        <p:nvSpPr>
          <p:cNvPr id="4" name="Slide Number Placeholder 3">
            <a:extLst>
              <a:ext uri="{FF2B5EF4-FFF2-40B4-BE49-F238E27FC236}">
                <a16:creationId xmlns:a16="http://schemas.microsoft.com/office/drawing/2014/main" id="{0C031090-1BDB-4FEC-D3E7-95CAF707796A}"/>
              </a:ext>
            </a:extLst>
          </p:cNvPr>
          <p:cNvSpPr>
            <a:spLocks noGrp="1"/>
          </p:cNvSpPr>
          <p:nvPr>
            <p:ph type="sldNum" sz="quarter" idx="12"/>
          </p:nvPr>
        </p:nvSpPr>
        <p:spPr/>
        <p:txBody>
          <a:bodyPr/>
          <a:lstStyle/>
          <a:p>
            <a:fld id="{2AB63239-87C4-DF45-904E-35F7DA4D2AF2}" type="slidenum">
              <a:rPr lang="en-US" smtClean="0"/>
              <a:pPr/>
              <a:t>7</a:t>
            </a:fld>
            <a:endParaRPr lang="en-US" dirty="0"/>
          </a:p>
        </p:txBody>
      </p:sp>
      <p:sp>
        <p:nvSpPr>
          <p:cNvPr id="5" name="Content Placeholder 2">
            <a:extLst>
              <a:ext uri="{FF2B5EF4-FFF2-40B4-BE49-F238E27FC236}">
                <a16:creationId xmlns:a16="http://schemas.microsoft.com/office/drawing/2014/main" id="{D8A62518-D723-B405-F689-C3E985F9FCFE}"/>
              </a:ext>
            </a:extLst>
          </p:cNvPr>
          <p:cNvSpPr txBox="1">
            <a:spLocks/>
          </p:cNvSpPr>
          <p:nvPr/>
        </p:nvSpPr>
        <p:spPr>
          <a:xfrm>
            <a:off x="4693729" y="4514255"/>
            <a:ext cx="3023807" cy="202465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Clr>
                <a:srgbClr val="FF0000"/>
              </a:buClr>
              <a:buFont typeface="Arial" panose="020B0604020202020204" pitchFamily="34" charset="0"/>
              <a:buChar char="•"/>
              <a:defRPr sz="2100" b="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FF0000"/>
              </a:buClr>
              <a:buFont typeface="Courier New" panose="02070309020205020404" pitchFamily="49" charset="0"/>
              <a:buChar char="o"/>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dirty="0"/>
              <a:t>In </a:t>
            </a:r>
            <a:r>
              <a:rPr lang="en-US" b="1" i="1" dirty="0"/>
              <a:t>Superman vs. Batman: Dawn of Justice</a:t>
            </a:r>
            <a:r>
              <a:rPr lang="en-US" dirty="0"/>
              <a:t>, as word of Superman’s feats spreads, people begin to worship him like a god.</a:t>
            </a:r>
          </a:p>
          <a:p>
            <a:endParaRPr lang="en-US" dirty="0"/>
          </a:p>
        </p:txBody>
      </p:sp>
      <p:pic>
        <p:nvPicPr>
          <p:cNvPr id="11268" name="Picture 4" descr="Batman v Superman: Easter Eggs &amp; Cameos You Probably Missed | TIME">
            <a:extLst>
              <a:ext uri="{FF2B5EF4-FFF2-40B4-BE49-F238E27FC236}">
                <a16:creationId xmlns:a16="http://schemas.microsoft.com/office/drawing/2014/main" id="{916A85E2-4257-0657-47BF-D63D69A79D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76" y="3887330"/>
            <a:ext cx="4235024" cy="2818938"/>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BFD7FD03-6111-8BA8-3ECF-1411EAC0F0EB}"/>
              </a:ext>
            </a:extLst>
          </p:cNvPr>
          <p:cNvSpPr txBox="1">
            <a:spLocks/>
          </p:cNvSpPr>
          <p:nvPr/>
        </p:nvSpPr>
        <p:spPr>
          <a:xfrm>
            <a:off x="90764" y="1223361"/>
            <a:ext cx="4481236" cy="1950382"/>
          </a:xfrm>
          <a:prstGeom prst="rect">
            <a:avLst/>
          </a:prstGeom>
        </p:spPr>
        <p:txBody>
          <a:bodyPr vert="horz" lIns="91440" tIns="45720" rIns="91440" bIns="45720" rtlCol="0">
            <a:normAutofit fontScale="92500" lnSpcReduction="10000"/>
          </a:bodyPr>
          <a:lstStyle>
            <a:lvl1pPr marL="171450" indent="-171450" algn="l" defTabSz="685800" rtl="0" eaLnBrk="1" latinLnBrk="0" hangingPunct="1">
              <a:lnSpc>
                <a:spcPct val="90000"/>
              </a:lnSpc>
              <a:spcBef>
                <a:spcPts val="750"/>
              </a:spcBef>
              <a:buClr>
                <a:srgbClr val="FF0000"/>
              </a:buClr>
              <a:buFont typeface="Arial" panose="020B0604020202020204" pitchFamily="34" charset="0"/>
              <a:buChar char="•"/>
              <a:defRPr sz="2100" b="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FF0000"/>
              </a:buClr>
              <a:buFont typeface="Courier New" panose="02070309020205020404" pitchFamily="49" charset="0"/>
              <a:buChar char="o"/>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b="1" dirty="0"/>
              <a:t>Matthew 14:35-36 (NIV):</a:t>
            </a:r>
          </a:p>
          <a:p>
            <a:pPr marL="0" indent="0">
              <a:buNone/>
            </a:pPr>
            <a:r>
              <a:rPr lang="en-US" dirty="0"/>
              <a:t>“And when the men of that place recognized Jesus, they sent word to all the surrounding country. People brought all their sick to him and begged him to let the sick just touch the edge of his cloak, and all who touched it were healed.”</a:t>
            </a:r>
          </a:p>
        </p:txBody>
      </p:sp>
      <p:pic>
        <p:nvPicPr>
          <p:cNvPr id="11270" name="Picture 6" descr="Scripture for Today: Mark 2:1-12 ~ When Jesus saw their faith, he said to  the paralyzed man, “Son&quot;">
            <a:extLst>
              <a:ext uri="{FF2B5EF4-FFF2-40B4-BE49-F238E27FC236}">
                <a16:creationId xmlns:a16="http://schemas.microsoft.com/office/drawing/2014/main" id="{61F45258-6E03-BE8A-C6DF-EC47CD7C8E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5856" y="1026380"/>
            <a:ext cx="4096512" cy="2300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541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Batman v Superman: Ultimate Edition explained - Film Colossus">
            <a:extLst>
              <a:ext uri="{FF2B5EF4-FFF2-40B4-BE49-F238E27FC236}">
                <a16:creationId xmlns:a16="http://schemas.microsoft.com/office/drawing/2014/main" id="{29DE2BC3-09D0-83E2-836D-9414F1F8A9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02204"/>
            <a:ext cx="6638544" cy="33192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9CDCB77-E024-1708-3AD6-9A9223D5EA63}"/>
              </a:ext>
            </a:extLst>
          </p:cNvPr>
          <p:cNvSpPr>
            <a:spLocks noGrp="1"/>
          </p:cNvSpPr>
          <p:nvPr>
            <p:ph type="title"/>
          </p:nvPr>
        </p:nvSpPr>
        <p:spPr>
          <a:xfrm>
            <a:off x="54229" y="589246"/>
            <a:ext cx="4937760" cy="918973"/>
          </a:xfrm>
        </p:spPr>
        <p:txBody>
          <a:bodyPr/>
          <a:lstStyle/>
          <a:p>
            <a:r>
              <a:rPr lang="en-US" dirty="0"/>
              <a:t>But Even Gods Can Die</a:t>
            </a:r>
          </a:p>
        </p:txBody>
      </p:sp>
      <p:sp>
        <p:nvSpPr>
          <p:cNvPr id="3" name="Content Placeholder 2">
            <a:extLst>
              <a:ext uri="{FF2B5EF4-FFF2-40B4-BE49-F238E27FC236}">
                <a16:creationId xmlns:a16="http://schemas.microsoft.com/office/drawing/2014/main" id="{5B34106E-FCC9-640E-9D44-C927F80CD6B1}"/>
              </a:ext>
            </a:extLst>
          </p:cNvPr>
          <p:cNvSpPr>
            <a:spLocks noGrp="1"/>
          </p:cNvSpPr>
          <p:nvPr>
            <p:ph idx="1"/>
          </p:nvPr>
        </p:nvSpPr>
        <p:spPr>
          <a:xfrm>
            <a:off x="220089" y="1429829"/>
            <a:ext cx="4205608" cy="1743139"/>
          </a:xfrm>
        </p:spPr>
        <p:txBody>
          <a:bodyPr/>
          <a:lstStyle/>
          <a:p>
            <a:r>
              <a:rPr lang="en-US" dirty="0"/>
              <a:t>Death and loss heighten our fragility</a:t>
            </a:r>
          </a:p>
          <a:p>
            <a:r>
              <a:rPr lang="en-US" dirty="0"/>
              <a:t>And we are faced with the question of how can endure</a:t>
            </a:r>
          </a:p>
        </p:txBody>
      </p:sp>
      <p:sp>
        <p:nvSpPr>
          <p:cNvPr id="4" name="Slide Number Placeholder 3">
            <a:extLst>
              <a:ext uri="{FF2B5EF4-FFF2-40B4-BE49-F238E27FC236}">
                <a16:creationId xmlns:a16="http://schemas.microsoft.com/office/drawing/2014/main" id="{74D17058-69E7-E6DE-766D-48FC3C1121CC}"/>
              </a:ext>
            </a:extLst>
          </p:cNvPr>
          <p:cNvSpPr>
            <a:spLocks noGrp="1"/>
          </p:cNvSpPr>
          <p:nvPr>
            <p:ph type="sldNum" sz="quarter" idx="12"/>
          </p:nvPr>
        </p:nvSpPr>
        <p:spPr/>
        <p:txBody>
          <a:bodyPr/>
          <a:lstStyle/>
          <a:p>
            <a:fld id="{2AB63239-87C4-DF45-904E-35F7DA4D2AF2}" type="slidenum">
              <a:rPr lang="en-US" smtClean="0"/>
              <a:pPr/>
              <a:t>8</a:t>
            </a:fld>
            <a:endParaRPr lang="en-US" dirty="0"/>
          </a:p>
        </p:txBody>
      </p:sp>
      <p:pic>
        <p:nvPicPr>
          <p:cNvPr id="12292" name="Picture 4" descr="Holy Week with Mary">
            <a:extLst>
              <a:ext uri="{FF2B5EF4-FFF2-40B4-BE49-F238E27FC236}">
                <a16:creationId xmlns:a16="http://schemas.microsoft.com/office/drawing/2014/main" id="{5469EA9F-95A2-A7FF-83BD-7CFFC667A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217" y="0"/>
            <a:ext cx="4097783" cy="4097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490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2A58B-8ECA-F8EF-58F9-56759C4B3D70}"/>
              </a:ext>
            </a:extLst>
          </p:cNvPr>
          <p:cNvSpPr>
            <a:spLocks noGrp="1"/>
          </p:cNvSpPr>
          <p:nvPr>
            <p:ph type="title"/>
          </p:nvPr>
        </p:nvSpPr>
        <p:spPr>
          <a:xfrm>
            <a:off x="2770632" y="196201"/>
            <a:ext cx="3956318" cy="918973"/>
          </a:xfrm>
        </p:spPr>
        <p:txBody>
          <a:bodyPr>
            <a:normAutofit fontScale="90000"/>
          </a:bodyPr>
          <a:lstStyle/>
          <a:p>
            <a:r>
              <a:rPr lang="en-US" sz="2700" dirty="0"/>
              <a:t>Superhero Stories </a:t>
            </a:r>
            <a:r>
              <a:rPr lang="en-US" sz="2700" dirty="0">
                <a:solidFill>
                  <a:schemeClr val="tx1"/>
                </a:solidFill>
              </a:rPr>
              <a:t>Lesson One:</a:t>
            </a:r>
            <a:br>
              <a:rPr lang="en-US" sz="3100" dirty="0"/>
            </a:br>
            <a:r>
              <a:rPr lang="en-US" sz="3100" dirty="0"/>
              <a:t>We Can Go On</a:t>
            </a:r>
          </a:p>
        </p:txBody>
      </p:sp>
      <p:sp>
        <p:nvSpPr>
          <p:cNvPr id="3" name="Content Placeholder 2">
            <a:extLst>
              <a:ext uri="{FF2B5EF4-FFF2-40B4-BE49-F238E27FC236}">
                <a16:creationId xmlns:a16="http://schemas.microsoft.com/office/drawing/2014/main" id="{0C0D47F7-9B21-875B-8165-4C78DCEF7FEA}"/>
              </a:ext>
            </a:extLst>
          </p:cNvPr>
          <p:cNvSpPr>
            <a:spLocks noGrp="1"/>
          </p:cNvSpPr>
          <p:nvPr>
            <p:ph idx="1"/>
          </p:nvPr>
        </p:nvSpPr>
        <p:spPr>
          <a:xfrm>
            <a:off x="356617" y="971059"/>
            <a:ext cx="4462271" cy="3017520"/>
          </a:xfrm>
        </p:spPr>
        <p:txBody>
          <a:bodyPr>
            <a:normAutofit fontScale="92500" lnSpcReduction="10000"/>
          </a:bodyPr>
          <a:lstStyle/>
          <a:p>
            <a:r>
              <a:rPr lang="en-US" dirty="0"/>
              <a:t>Loss is part of life</a:t>
            </a:r>
          </a:p>
          <a:p>
            <a:r>
              <a:rPr lang="en-US" dirty="0"/>
              <a:t>Superhero stories show us how to keep going by finding purpose</a:t>
            </a:r>
          </a:p>
          <a:p>
            <a:r>
              <a:rPr lang="en-US" b="1" dirty="0"/>
              <a:t>Bruce Wayne (</a:t>
            </a:r>
            <a:r>
              <a:rPr lang="en-US" b="1" i="1" dirty="0"/>
              <a:t>Justice League</a:t>
            </a:r>
            <a:r>
              <a:rPr lang="en-US" b="1" dirty="0"/>
              <a:t>, 2017):</a:t>
            </a:r>
            <a:r>
              <a:rPr lang="en-US" dirty="0"/>
              <a:t> “Superman was a beacon to the world. He didn't just save people; he made them see the best parts of themselves.”</a:t>
            </a:r>
          </a:p>
          <a:p>
            <a:r>
              <a:rPr lang="en-US" b="1" dirty="0"/>
              <a:t>John: Acts of the Apostles 20:21 (NIV):</a:t>
            </a:r>
            <a:br>
              <a:rPr lang="en-US" dirty="0"/>
            </a:br>
            <a:r>
              <a:rPr lang="en-US" dirty="0"/>
              <a:t>“Again, Jesus said, “Peace be with you! As the Father has sent me, I am sending you.”</a:t>
            </a:r>
          </a:p>
        </p:txBody>
      </p:sp>
      <p:sp>
        <p:nvSpPr>
          <p:cNvPr id="4" name="Slide Number Placeholder 3">
            <a:extLst>
              <a:ext uri="{FF2B5EF4-FFF2-40B4-BE49-F238E27FC236}">
                <a16:creationId xmlns:a16="http://schemas.microsoft.com/office/drawing/2014/main" id="{00AE53F5-37B2-2339-5EBD-C79F71C8D9DC}"/>
              </a:ext>
            </a:extLst>
          </p:cNvPr>
          <p:cNvSpPr>
            <a:spLocks noGrp="1"/>
          </p:cNvSpPr>
          <p:nvPr>
            <p:ph type="sldNum" sz="quarter" idx="12"/>
          </p:nvPr>
        </p:nvSpPr>
        <p:spPr/>
        <p:txBody>
          <a:bodyPr/>
          <a:lstStyle/>
          <a:p>
            <a:fld id="{2AB63239-87C4-DF45-904E-35F7DA4D2AF2}" type="slidenum">
              <a:rPr lang="en-US" smtClean="0"/>
              <a:pPr/>
              <a:t>9</a:t>
            </a:fld>
            <a:endParaRPr lang="en-US" dirty="0"/>
          </a:p>
        </p:txBody>
      </p:sp>
      <p:pic>
        <p:nvPicPr>
          <p:cNvPr id="13314" name="Picture 2" descr="Lois Lane's Distance to The Sky | Geeks">
            <a:extLst>
              <a:ext uri="{FF2B5EF4-FFF2-40B4-BE49-F238E27FC236}">
                <a16:creationId xmlns:a16="http://schemas.microsoft.com/office/drawing/2014/main" id="{6CB46C38-A56C-3EB3-A082-7D96162F40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9" y="3988579"/>
            <a:ext cx="3797997" cy="286942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Justice League' Trailer is Both Awesome and Incomprehensible | Observer">
            <a:extLst>
              <a:ext uri="{FF2B5EF4-FFF2-40B4-BE49-F238E27FC236}">
                <a16:creationId xmlns:a16="http://schemas.microsoft.com/office/drawing/2014/main" id="{DD4B7F65-3C4D-3433-6E76-B4E763F091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1768" y="4267052"/>
            <a:ext cx="4142232" cy="2680226"/>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Acts of the Apostles - LUMO">
            <a:extLst>
              <a:ext uri="{FF2B5EF4-FFF2-40B4-BE49-F238E27FC236}">
                <a16:creationId xmlns:a16="http://schemas.microsoft.com/office/drawing/2014/main" id="{6E0691FC-D7BC-192B-BF59-C5B5830CBD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1175" y="1289594"/>
            <a:ext cx="2910574" cy="2602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151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11DD2-BBD7-5D62-AD3A-BE1462597137}"/>
              </a:ext>
            </a:extLst>
          </p:cNvPr>
          <p:cNvSpPr>
            <a:spLocks noGrp="1"/>
          </p:cNvSpPr>
          <p:nvPr>
            <p:ph type="title"/>
          </p:nvPr>
        </p:nvSpPr>
        <p:spPr>
          <a:xfrm>
            <a:off x="512064" y="498347"/>
            <a:ext cx="7095743" cy="918973"/>
          </a:xfrm>
        </p:spPr>
        <p:txBody>
          <a:bodyPr>
            <a:normAutofit fontScale="90000"/>
          </a:bodyPr>
          <a:lstStyle/>
          <a:p>
            <a:r>
              <a:rPr lang="en-US" dirty="0"/>
              <a:t>Julian Lennon: </a:t>
            </a:r>
            <a:r>
              <a:rPr lang="en-US" i="1" dirty="0"/>
              <a:t>Life’s Fragile Moments</a:t>
            </a:r>
            <a:endParaRPr lang="en-US" dirty="0"/>
          </a:p>
        </p:txBody>
      </p:sp>
      <p:sp>
        <p:nvSpPr>
          <p:cNvPr id="3" name="Content Placeholder 2">
            <a:extLst>
              <a:ext uri="{FF2B5EF4-FFF2-40B4-BE49-F238E27FC236}">
                <a16:creationId xmlns:a16="http://schemas.microsoft.com/office/drawing/2014/main" id="{D48BDD88-8B99-9C1C-E1D6-73B2D876488A}"/>
              </a:ext>
            </a:extLst>
          </p:cNvPr>
          <p:cNvSpPr>
            <a:spLocks noGrp="1"/>
          </p:cNvSpPr>
          <p:nvPr>
            <p:ph idx="1"/>
          </p:nvPr>
        </p:nvSpPr>
        <p:spPr>
          <a:xfrm>
            <a:off x="3317617" y="1586230"/>
            <a:ext cx="4034159" cy="5135246"/>
          </a:xfrm>
        </p:spPr>
        <p:txBody>
          <a:bodyPr>
            <a:normAutofit fontScale="85000" lnSpcReduction="20000"/>
          </a:bodyPr>
          <a:lstStyle/>
          <a:p>
            <a:r>
              <a:rPr lang="en-US" dirty="0"/>
              <a:t>Photography collection</a:t>
            </a:r>
          </a:p>
          <a:p>
            <a:r>
              <a:rPr lang="en-US" dirty="0"/>
              <a:t>In an interview for </a:t>
            </a:r>
            <a:r>
              <a:rPr lang="en-US" i="1" dirty="0" err="1"/>
              <a:t>TeNeues</a:t>
            </a:r>
            <a:r>
              <a:rPr lang="en-US" dirty="0"/>
              <a:t>, Lennon said:</a:t>
            </a:r>
          </a:p>
          <a:p>
            <a:pPr marL="342900" lvl="1" indent="0">
              <a:buNone/>
            </a:pPr>
            <a:r>
              <a:rPr lang="en-US" dirty="0"/>
              <a:t> </a:t>
            </a:r>
            <a:r>
              <a:rPr lang="en-US" sz="2000" dirty="0"/>
              <a:t>“I’ve always been curious, whether that’s musically, or visually, or just about Life in general… I believe we all had a Camera in our hands as children, at some point, even the throw away ones! I guess it’s just the growth of those curiosities, as such… But behind it all, </a:t>
            </a:r>
            <a:r>
              <a:rPr lang="en-US" sz="2000" b="1" dirty="0"/>
              <a:t>it’s about memory and emotions, about catching a moment in time</a:t>
            </a:r>
            <a:r>
              <a:rPr lang="en-US" sz="2000" dirty="0"/>
              <a:t>, whether about your Life, or someone else’s or a situation, that you wish to cherish, or by which you wish to tell a story, or convey a message.”</a:t>
            </a:r>
          </a:p>
          <a:p>
            <a:r>
              <a:rPr lang="en-US" sz="2300" b="1" dirty="0"/>
              <a:t>Julian Lennon, (“Disconnected” Everything Changes, 2013):</a:t>
            </a:r>
          </a:p>
          <a:p>
            <a:pPr marL="342900" lvl="1" indent="0">
              <a:buNone/>
            </a:pPr>
            <a:r>
              <a:rPr lang="en-US" dirty="0"/>
              <a:t>“Life deals you questions that you’ve answered with fault.</a:t>
            </a:r>
            <a:br>
              <a:rPr lang="en-US" sz="2000" dirty="0"/>
            </a:br>
            <a:r>
              <a:rPr lang="en-US" dirty="0"/>
              <a:t>But have you learned enough to balance the score?</a:t>
            </a:r>
            <a:br>
              <a:rPr lang="en-US" sz="2000" dirty="0"/>
            </a:br>
            <a:r>
              <a:rPr lang="en-US" dirty="0"/>
              <a:t>Life's fragile moments make us question our faith.</a:t>
            </a:r>
            <a:br>
              <a:rPr lang="en-US" sz="2000" dirty="0"/>
            </a:br>
            <a:r>
              <a:rPr lang="en-US" dirty="0"/>
              <a:t>Don't wait forever, you might be too late.”</a:t>
            </a:r>
            <a:endParaRPr lang="en-US" sz="2000" dirty="0"/>
          </a:p>
          <a:p>
            <a:endParaRPr lang="en-US" dirty="0"/>
          </a:p>
        </p:txBody>
      </p:sp>
      <p:sp>
        <p:nvSpPr>
          <p:cNvPr id="4" name="Slide Number Placeholder 3">
            <a:extLst>
              <a:ext uri="{FF2B5EF4-FFF2-40B4-BE49-F238E27FC236}">
                <a16:creationId xmlns:a16="http://schemas.microsoft.com/office/drawing/2014/main" id="{79A0EC8D-6BEE-484A-898B-6440304523CD}"/>
              </a:ext>
            </a:extLst>
          </p:cNvPr>
          <p:cNvSpPr>
            <a:spLocks noGrp="1"/>
          </p:cNvSpPr>
          <p:nvPr>
            <p:ph type="sldNum" sz="quarter" idx="12"/>
          </p:nvPr>
        </p:nvSpPr>
        <p:spPr/>
        <p:txBody>
          <a:bodyPr/>
          <a:lstStyle/>
          <a:p>
            <a:fld id="{2AB63239-87C4-DF45-904E-35F7DA4D2AF2}" type="slidenum">
              <a:rPr lang="en-US" smtClean="0"/>
              <a:pPr/>
              <a:t>10</a:t>
            </a:fld>
            <a:endParaRPr lang="en-US" dirty="0"/>
          </a:p>
        </p:txBody>
      </p:sp>
      <p:pic>
        <p:nvPicPr>
          <p:cNvPr id="5122" name="Picture 2" descr="Julian Lennon - Life's Fragile Moments | © teNeues Verlag | photo: Julian Lennon">
            <a:extLst>
              <a:ext uri="{FF2B5EF4-FFF2-40B4-BE49-F238E27FC236}">
                <a16:creationId xmlns:a16="http://schemas.microsoft.com/office/drawing/2014/main" id="{715D3926-91A2-0787-AA98-94DB5B3F0A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682" y="1988566"/>
            <a:ext cx="2826424" cy="3319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5864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28BD5-F22D-9D7E-2277-D827D633AD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362156-5AEC-24B8-5FA0-1383AEBF043E}"/>
              </a:ext>
            </a:extLst>
          </p:cNvPr>
          <p:cNvSpPr>
            <a:spLocks noGrp="1"/>
          </p:cNvSpPr>
          <p:nvPr>
            <p:ph type="title"/>
          </p:nvPr>
        </p:nvSpPr>
        <p:spPr>
          <a:xfrm>
            <a:off x="1517904" y="262323"/>
            <a:ext cx="5093208" cy="918973"/>
          </a:xfrm>
        </p:spPr>
        <p:txBody>
          <a:bodyPr>
            <a:normAutofit fontScale="90000"/>
          </a:bodyPr>
          <a:lstStyle/>
          <a:p>
            <a:r>
              <a:rPr lang="en-US" sz="2700" dirty="0"/>
              <a:t>Superhero Stories </a:t>
            </a:r>
            <a:r>
              <a:rPr lang="en-US" sz="2700" dirty="0">
                <a:solidFill>
                  <a:schemeClr val="tx1"/>
                </a:solidFill>
              </a:rPr>
              <a:t>Lesson One:</a:t>
            </a:r>
            <a:br>
              <a:rPr lang="en-US" sz="3100" dirty="0"/>
            </a:br>
            <a:r>
              <a:rPr lang="en-US" sz="3100" dirty="0"/>
              <a:t>We All Fail, But That’s Ok</a:t>
            </a:r>
          </a:p>
        </p:txBody>
      </p:sp>
      <p:sp>
        <p:nvSpPr>
          <p:cNvPr id="3" name="Content Placeholder 2">
            <a:extLst>
              <a:ext uri="{FF2B5EF4-FFF2-40B4-BE49-F238E27FC236}">
                <a16:creationId xmlns:a16="http://schemas.microsoft.com/office/drawing/2014/main" id="{C8CC3C0D-F3BA-D4A1-38F4-02E051573B7F}"/>
              </a:ext>
            </a:extLst>
          </p:cNvPr>
          <p:cNvSpPr>
            <a:spLocks noGrp="1"/>
          </p:cNvSpPr>
          <p:nvPr>
            <p:ph idx="1"/>
          </p:nvPr>
        </p:nvSpPr>
        <p:spPr>
          <a:xfrm>
            <a:off x="277376" y="1585106"/>
            <a:ext cx="4462271" cy="3508101"/>
          </a:xfrm>
        </p:spPr>
        <p:txBody>
          <a:bodyPr>
            <a:normAutofit fontScale="77500" lnSpcReduction="20000"/>
          </a:bodyPr>
          <a:lstStyle/>
          <a:p>
            <a:r>
              <a:rPr lang="en-US" dirty="0"/>
              <a:t>We make mistakes and bad choices</a:t>
            </a:r>
          </a:p>
          <a:p>
            <a:r>
              <a:rPr lang="en-US" dirty="0"/>
              <a:t>We can be selfish and hurt people</a:t>
            </a:r>
          </a:p>
          <a:p>
            <a:r>
              <a:rPr lang="en-US" dirty="0"/>
              <a:t>Superhero stories show us that heroes do this too, but we and the heroes can find our way again</a:t>
            </a:r>
          </a:p>
          <a:p>
            <a:r>
              <a:rPr lang="en-US" b="1" dirty="0"/>
              <a:t>Peter Parker (</a:t>
            </a:r>
            <a:r>
              <a:rPr lang="en-US" b="1" i="1" dirty="0"/>
              <a:t>Amazing Fantasy #15</a:t>
            </a:r>
            <a:r>
              <a:rPr lang="en-US" b="1" dirty="0"/>
              <a:t>, 1962):</a:t>
            </a:r>
            <a:br>
              <a:rPr lang="en-US" b="1" dirty="0"/>
            </a:br>
            <a:r>
              <a:rPr lang="en-US" dirty="0"/>
              <a:t>“My fault—All my fault! If only I had stopped him when I could have! But I didn’t.”</a:t>
            </a:r>
          </a:p>
          <a:p>
            <a:r>
              <a:rPr lang="en-US" b="1" dirty="0"/>
              <a:t>John 21: 17 (NIV):</a:t>
            </a:r>
            <a:br>
              <a:rPr lang="en-US" dirty="0"/>
            </a:br>
            <a:r>
              <a:rPr lang="en-US" dirty="0"/>
              <a:t>“The third time he said to him, ’Simon son of John, do you love me?”</a:t>
            </a:r>
            <a:br>
              <a:rPr lang="en-US" dirty="0"/>
            </a:br>
            <a:r>
              <a:rPr lang="en-US" dirty="0"/>
              <a:t>Peter was hurt because Jesus asked him the third time, ’Do you love me?’ He said, ‘Lord, you know all things; you know that I love you.’</a:t>
            </a:r>
            <a:br>
              <a:rPr lang="en-US" dirty="0"/>
            </a:br>
            <a:r>
              <a:rPr lang="en-US" dirty="0"/>
              <a:t>Jesus said, ’Feed my sheep.’” </a:t>
            </a:r>
          </a:p>
        </p:txBody>
      </p:sp>
      <p:sp>
        <p:nvSpPr>
          <p:cNvPr id="4" name="Slide Number Placeholder 3">
            <a:extLst>
              <a:ext uri="{FF2B5EF4-FFF2-40B4-BE49-F238E27FC236}">
                <a16:creationId xmlns:a16="http://schemas.microsoft.com/office/drawing/2014/main" id="{6286D4AB-9E54-CAB9-9F6A-9EBC25317003}"/>
              </a:ext>
            </a:extLst>
          </p:cNvPr>
          <p:cNvSpPr>
            <a:spLocks noGrp="1"/>
          </p:cNvSpPr>
          <p:nvPr>
            <p:ph type="sldNum" sz="quarter" idx="12"/>
          </p:nvPr>
        </p:nvSpPr>
        <p:spPr/>
        <p:txBody>
          <a:bodyPr/>
          <a:lstStyle/>
          <a:p>
            <a:fld id="{2AB63239-87C4-DF45-904E-35F7DA4D2AF2}" type="slidenum">
              <a:rPr lang="en-US" smtClean="0"/>
              <a:pPr/>
              <a:t>11</a:t>
            </a:fld>
            <a:endParaRPr lang="en-US" dirty="0"/>
          </a:p>
        </p:txBody>
      </p:sp>
      <p:pic>
        <p:nvPicPr>
          <p:cNvPr id="15362" name="Picture 2" descr="comics - What is the context of the quote &quot;With great power comes great  responsibility&quot;? - Science Fiction &amp; Fantasy Stack Exchange">
            <a:extLst>
              <a:ext uri="{FF2B5EF4-FFF2-40B4-BE49-F238E27FC236}">
                <a16:creationId xmlns:a16="http://schemas.microsoft.com/office/drawing/2014/main" id="{4C162B87-C90F-8EEE-7F73-1CD43718A1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0271" y="1485716"/>
            <a:ext cx="3657600" cy="22225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John 21:15-17 – Agape and Phileo continued – Discover the Bible">
            <a:extLst>
              <a:ext uri="{FF2B5EF4-FFF2-40B4-BE49-F238E27FC236}">
                <a16:creationId xmlns:a16="http://schemas.microsoft.com/office/drawing/2014/main" id="{53D06C78-3AAF-AD55-93CF-F4746C3D15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758" y="4472122"/>
            <a:ext cx="5371592" cy="2249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680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09D8-8DE7-E665-9CC1-2FB676E42F6A}"/>
              </a:ext>
            </a:extLst>
          </p:cNvPr>
          <p:cNvSpPr>
            <a:spLocks noGrp="1"/>
          </p:cNvSpPr>
          <p:nvPr>
            <p:ph type="title"/>
          </p:nvPr>
        </p:nvSpPr>
        <p:spPr/>
        <p:txBody>
          <a:bodyPr>
            <a:normAutofit fontScale="90000"/>
          </a:bodyPr>
          <a:lstStyle/>
          <a:p>
            <a:r>
              <a:rPr lang="en-US" dirty="0"/>
              <a:t>Phyllis Hobe’s</a:t>
            </a:r>
            <a:br>
              <a:rPr lang="en-US" dirty="0"/>
            </a:br>
            <a:r>
              <a:rPr lang="en-US" i="1" dirty="0"/>
              <a:t>Fragile Moments: When God Speaks in Whispers</a:t>
            </a:r>
            <a:br>
              <a:rPr lang="en-US" dirty="0"/>
            </a:br>
            <a:endParaRPr lang="en-US" dirty="0"/>
          </a:p>
        </p:txBody>
      </p:sp>
      <p:sp>
        <p:nvSpPr>
          <p:cNvPr id="3" name="Content Placeholder 2">
            <a:extLst>
              <a:ext uri="{FF2B5EF4-FFF2-40B4-BE49-F238E27FC236}">
                <a16:creationId xmlns:a16="http://schemas.microsoft.com/office/drawing/2014/main" id="{DD7BC619-D1B3-FD16-DFF3-0CB75839145D}"/>
              </a:ext>
            </a:extLst>
          </p:cNvPr>
          <p:cNvSpPr>
            <a:spLocks noGrp="1"/>
          </p:cNvSpPr>
          <p:nvPr>
            <p:ph idx="1"/>
          </p:nvPr>
        </p:nvSpPr>
        <p:spPr>
          <a:xfrm>
            <a:off x="327529" y="2044079"/>
            <a:ext cx="5780663" cy="4466449"/>
          </a:xfrm>
        </p:spPr>
        <p:txBody>
          <a:bodyPr>
            <a:normAutofit fontScale="70000" lnSpcReduction="20000"/>
          </a:bodyPr>
          <a:lstStyle/>
          <a:p>
            <a:r>
              <a:rPr lang="en-US" sz="3200" b="1" dirty="0"/>
              <a:t>Arthur Gordon (</a:t>
            </a:r>
            <a:r>
              <a:rPr lang="en-US" sz="3200" b="1" i="1" dirty="0"/>
              <a:t>Fragile Moments: When God Speaks in Whispers, </a:t>
            </a:r>
            <a:r>
              <a:rPr lang="en-US" sz="3200" b="1" dirty="0"/>
              <a:t>Guideposts 1980):</a:t>
            </a:r>
            <a:br>
              <a:rPr lang="en-US" sz="3200" dirty="0"/>
            </a:br>
            <a:r>
              <a:rPr lang="en-US" sz="3200" dirty="0"/>
              <a:t>“One of the best speeches I ever heard was made by a little man who came into our schoolroom one day and was invited to say a few words to us. I don’t remember who he was , and probably I am not quoting him verbatim, but what he said was close to this: Love life. Be grateful for it always. And show your gratitude by not shying away from its challenges. </a:t>
            </a:r>
            <a:r>
              <a:rPr lang="en-US" sz="3200" b="1" dirty="0"/>
              <a:t>Try always to live a bit beyond your capacities. You’ll find that you never succeed</a:t>
            </a:r>
            <a:r>
              <a:rPr lang="en-US" sz="3200" dirty="0"/>
              <a:t>.”</a:t>
            </a:r>
          </a:p>
          <a:p>
            <a:r>
              <a:rPr lang="en-US" sz="3200" dirty="0"/>
              <a:t>Book Review by Gail: “I have loved and cherished a copy of this book since it was purchased in 1980. Lovely and sweet pieces by sometimes forgotten authors, poems, Bible verses and other uplifting and though provoking writings that should be remembered.</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3043083-90F1-3BA7-BE58-B260BC42041C}"/>
              </a:ext>
            </a:extLst>
          </p:cNvPr>
          <p:cNvSpPr>
            <a:spLocks noGrp="1"/>
          </p:cNvSpPr>
          <p:nvPr>
            <p:ph type="sldNum" sz="quarter" idx="12"/>
          </p:nvPr>
        </p:nvSpPr>
        <p:spPr/>
        <p:txBody>
          <a:bodyPr/>
          <a:lstStyle/>
          <a:p>
            <a:fld id="{2AB63239-87C4-DF45-904E-35F7DA4D2AF2}" type="slidenum">
              <a:rPr lang="en-US" smtClean="0"/>
              <a:pPr/>
              <a:t>12</a:t>
            </a:fld>
            <a:endParaRPr lang="en-US" dirty="0"/>
          </a:p>
        </p:txBody>
      </p:sp>
      <p:pic>
        <p:nvPicPr>
          <p:cNvPr id="6148" name="Picture 4" descr="Fragile Moments: When God Speaks in Whispers: Phyllis Hobe, editor:  9780800711764: Amazon.com: Books">
            <a:extLst>
              <a:ext uri="{FF2B5EF4-FFF2-40B4-BE49-F238E27FC236}">
                <a16:creationId xmlns:a16="http://schemas.microsoft.com/office/drawing/2014/main" id="{C3B8E915-10B5-632C-1597-BC5A0DDDDA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0661" y="3358268"/>
            <a:ext cx="2285810" cy="2588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370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A920D-557C-1DC7-5F42-0B5BED9C97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737894-DDE1-3177-F22E-D5EF1A9BB8DD}"/>
              </a:ext>
            </a:extLst>
          </p:cNvPr>
          <p:cNvSpPr>
            <a:spLocks noGrp="1"/>
          </p:cNvSpPr>
          <p:nvPr>
            <p:ph type="title"/>
          </p:nvPr>
        </p:nvSpPr>
        <p:spPr>
          <a:xfrm>
            <a:off x="1911096" y="335151"/>
            <a:ext cx="5980176" cy="918973"/>
          </a:xfrm>
        </p:spPr>
        <p:txBody>
          <a:bodyPr>
            <a:normAutofit fontScale="90000"/>
          </a:bodyPr>
          <a:lstStyle/>
          <a:p>
            <a:r>
              <a:rPr lang="en-US" sz="2700" dirty="0"/>
              <a:t>Superhero Stories </a:t>
            </a:r>
            <a:r>
              <a:rPr lang="en-US" sz="2700" dirty="0">
                <a:solidFill>
                  <a:schemeClr val="tx1"/>
                </a:solidFill>
              </a:rPr>
              <a:t>Lesson Three:</a:t>
            </a:r>
            <a:br>
              <a:rPr lang="en-US" dirty="0"/>
            </a:br>
            <a:r>
              <a:rPr lang="en-US" sz="3100" dirty="0"/>
              <a:t>We Are Stronger Than We Know</a:t>
            </a:r>
          </a:p>
        </p:txBody>
      </p:sp>
      <p:sp>
        <p:nvSpPr>
          <p:cNvPr id="3" name="Content Placeholder 2">
            <a:extLst>
              <a:ext uri="{FF2B5EF4-FFF2-40B4-BE49-F238E27FC236}">
                <a16:creationId xmlns:a16="http://schemas.microsoft.com/office/drawing/2014/main" id="{3DE7FA22-1520-F943-A045-B555B6046D41}"/>
              </a:ext>
            </a:extLst>
          </p:cNvPr>
          <p:cNvSpPr>
            <a:spLocks noGrp="1"/>
          </p:cNvSpPr>
          <p:nvPr>
            <p:ph idx="1"/>
          </p:nvPr>
        </p:nvSpPr>
        <p:spPr>
          <a:xfrm>
            <a:off x="368048" y="1254124"/>
            <a:ext cx="5045200" cy="3116708"/>
          </a:xfrm>
        </p:spPr>
        <p:txBody>
          <a:bodyPr>
            <a:normAutofit fontScale="85000" lnSpcReduction="20000"/>
          </a:bodyPr>
          <a:lstStyle/>
          <a:p>
            <a:r>
              <a:rPr lang="en-US" dirty="0"/>
              <a:t>We are often challenged, and things can seem so overwhelming</a:t>
            </a:r>
          </a:p>
          <a:p>
            <a:r>
              <a:rPr lang="en-US" dirty="0"/>
              <a:t>Superhero stories teach us that being knocked does not matter: We have it in us to stand back up</a:t>
            </a:r>
          </a:p>
          <a:p>
            <a:r>
              <a:rPr lang="en-US" b="1" i="1" dirty="0"/>
              <a:t>Avengers: Endgame</a:t>
            </a:r>
            <a:r>
              <a:rPr lang="en-US" b="1" dirty="0"/>
              <a:t> (2019):</a:t>
            </a:r>
            <a:br>
              <a:rPr lang="en-US" dirty="0"/>
            </a:br>
            <a:r>
              <a:rPr lang="en-US" dirty="0"/>
              <a:t>Thanos to Captain America after breaking Cap’s shield: “Stay down.”</a:t>
            </a:r>
            <a:br>
              <a:rPr lang="en-US" dirty="0"/>
            </a:br>
            <a:r>
              <a:rPr lang="en-US" dirty="0"/>
              <a:t>In answer, Cap climbs back to his feet, holding the broken shield.</a:t>
            </a:r>
          </a:p>
          <a:p>
            <a:r>
              <a:rPr lang="en-US" b="1" dirty="0"/>
              <a:t>Mathew 26: 39 (NIV):</a:t>
            </a:r>
            <a:br>
              <a:rPr lang="en-US" dirty="0"/>
            </a:br>
            <a:r>
              <a:rPr lang="en-US" dirty="0"/>
              <a:t>“And going a little farther he fell on his face and prayed, saying, ’My Father, if it be possible, let this cup pass from me; nevertheless, not as I will, but as you will.’”</a:t>
            </a:r>
          </a:p>
        </p:txBody>
      </p:sp>
      <p:sp>
        <p:nvSpPr>
          <p:cNvPr id="4" name="Slide Number Placeholder 3">
            <a:extLst>
              <a:ext uri="{FF2B5EF4-FFF2-40B4-BE49-F238E27FC236}">
                <a16:creationId xmlns:a16="http://schemas.microsoft.com/office/drawing/2014/main" id="{CC860CD4-8D32-F1C0-36AF-F60A704A9165}"/>
              </a:ext>
            </a:extLst>
          </p:cNvPr>
          <p:cNvSpPr>
            <a:spLocks noGrp="1"/>
          </p:cNvSpPr>
          <p:nvPr>
            <p:ph type="sldNum" sz="quarter" idx="12"/>
          </p:nvPr>
        </p:nvSpPr>
        <p:spPr/>
        <p:txBody>
          <a:bodyPr/>
          <a:lstStyle/>
          <a:p>
            <a:fld id="{2AB63239-87C4-DF45-904E-35F7DA4D2AF2}" type="slidenum">
              <a:rPr lang="en-US" smtClean="0"/>
              <a:pPr/>
              <a:t>13</a:t>
            </a:fld>
            <a:endParaRPr lang="en-US" dirty="0"/>
          </a:p>
        </p:txBody>
      </p:sp>
      <p:pic>
        <p:nvPicPr>
          <p:cNvPr id="14338" name="Picture 2" descr="How Could Thanos Break Captain America's Shield? Avengers: Endgame Director  Explains Thanos's Sword">
            <a:extLst>
              <a:ext uri="{FF2B5EF4-FFF2-40B4-BE49-F238E27FC236}">
                <a16:creationId xmlns:a16="http://schemas.microsoft.com/office/drawing/2014/main" id="{9AF83390-E0E2-BFE2-BE4C-798A1C5887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7900" y="2006600"/>
            <a:ext cx="2857500" cy="28448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Jesus Prays in the Garden of Gethsemane | Life of Jesus">
            <a:extLst>
              <a:ext uri="{FF2B5EF4-FFF2-40B4-BE49-F238E27FC236}">
                <a16:creationId xmlns:a16="http://schemas.microsoft.com/office/drawing/2014/main" id="{4375182F-7AC3-24F8-807C-BC120B84B0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463" y="4439412"/>
            <a:ext cx="4837176" cy="2418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590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BAE53-2A1E-00D9-A425-89C785A56D28}"/>
              </a:ext>
            </a:extLst>
          </p:cNvPr>
          <p:cNvSpPr>
            <a:spLocks noGrp="1"/>
          </p:cNvSpPr>
          <p:nvPr>
            <p:ph type="title"/>
          </p:nvPr>
        </p:nvSpPr>
        <p:spPr>
          <a:xfrm>
            <a:off x="751055" y="136524"/>
            <a:ext cx="4992624" cy="918973"/>
          </a:xfrm>
        </p:spPr>
        <p:txBody>
          <a:bodyPr>
            <a:normAutofit/>
          </a:bodyPr>
          <a:lstStyle/>
          <a:p>
            <a:r>
              <a:rPr lang="en-US" dirty="0"/>
              <a:t>We Are All Heroes</a:t>
            </a:r>
          </a:p>
        </p:txBody>
      </p:sp>
      <p:sp>
        <p:nvSpPr>
          <p:cNvPr id="3" name="Content Placeholder 2">
            <a:extLst>
              <a:ext uri="{FF2B5EF4-FFF2-40B4-BE49-F238E27FC236}">
                <a16:creationId xmlns:a16="http://schemas.microsoft.com/office/drawing/2014/main" id="{55A545BC-5905-39CE-9FEB-BABB8181DED4}"/>
              </a:ext>
            </a:extLst>
          </p:cNvPr>
          <p:cNvSpPr>
            <a:spLocks noGrp="1"/>
          </p:cNvSpPr>
          <p:nvPr>
            <p:ph idx="1"/>
          </p:nvPr>
        </p:nvSpPr>
        <p:spPr>
          <a:xfrm>
            <a:off x="210944" y="959300"/>
            <a:ext cx="5193160" cy="3091911"/>
          </a:xfrm>
        </p:spPr>
        <p:txBody>
          <a:bodyPr>
            <a:normAutofit fontScale="70000" lnSpcReduction="20000"/>
          </a:bodyPr>
          <a:lstStyle/>
          <a:p>
            <a:pPr marL="0" indent="0">
              <a:buNone/>
            </a:pPr>
            <a:r>
              <a:rPr lang="en-US" b="1" dirty="0"/>
              <a:t>Karen Page (</a:t>
            </a:r>
            <a:r>
              <a:rPr lang="en-US" b="1" i="1" dirty="0"/>
              <a:t>Daredevil</a:t>
            </a:r>
            <a:r>
              <a:rPr lang="en-US" b="1" dirty="0"/>
              <a:t>, “A Cold Day in Hell’s Kitchen,” 2016):</a:t>
            </a:r>
          </a:p>
          <a:p>
            <a:r>
              <a:rPr lang="en-US" dirty="0"/>
              <a:t>“What is it, to be a hero? Look in the mirror and you’ll know. Look into your own eyes and tell me that you are not heroic. That you have not endured or suffered or lost the things you care about most.</a:t>
            </a:r>
          </a:p>
          <a:p>
            <a:r>
              <a:rPr lang="en-US" dirty="0"/>
              <a:t>“And yet, here you are, a survivor of Hell’s Kitchen </a:t>
            </a:r>
            <a:r>
              <a:rPr lang="en-US" b="1" dirty="0"/>
              <a:t>[or ROMA], </a:t>
            </a:r>
            <a:r>
              <a:rPr lang="en-US" dirty="0"/>
              <a:t>the hottest place anyone’s ever known, a place where cowards don’t last long, so you must be a hero. We all are. Some more than others, but none of us alone…Because a hero isn't someone who lives above us, keeping us safe. A hero is not a god or an idea. A hero lives here...on the street, among us, with us. Always here but rarely recognized.</a:t>
            </a:r>
          </a:p>
          <a:p>
            <a:r>
              <a:rPr lang="en-US" dirty="0"/>
              <a:t>Look in the mirror and see yourself for what you truly are…You're a hero.”</a:t>
            </a:r>
          </a:p>
        </p:txBody>
      </p:sp>
      <p:sp>
        <p:nvSpPr>
          <p:cNvPr id="4" name="Slide Number Placeholder 3">
            <a:extLst>
              <a:ext uri="{FF2B5EF4-FFF2-40B4-BE49-F238E27FC236}">
                <a16:creationId xmlns:a16="http://schemas.microsoft.com/office/drawing/2014/main" id="{7DF5B1ED-DEC4-D197-6559-964419714742}"/>
              </a:ext>
            </a:extLst>
          </p:cNvPr>
          <p:cNvSpPr>
            <a:spLocks noGrp="1"/>
          </p:cNvSpPr>
          <p:nvPr>
            <p:ph type="sldNum" sz="quarter" idx="12"/>
          </p:nvPr>
        </p:nvSpPr>
        <p:spPr/>
        <p:txBody>
          <a:bodyPr/>
          <a:lstStyle/>
          <a:p>
            <a:fld id="{2AB63239-87C4-DF45-904E-35F7DA4D2AF2}" type="slidenum">
              <a:rPr lang="en-US" smtClean="0"/>
              <a:pPr/>
              <a:t>14</a:t>
            </a:fld>
            <a:endParaRPr lang="en-US" dirty="0"/>
          </a:p>
        </p:txBody>
      </p:sp>
      <p:pic>
        <p:nvPicPr>
          <p:cNvPr id="16386" name="Picture 2" descr="The Defenders': How Marvel Netflix Reinvented Karen Page | Geeks">
            <a:extLst>
              <a:ext uri="{FF2B5EF4-FFF2-40B4-BE49-F238E27FC236}">
                <a16:creationId xmlns:a16="http://schemas.microsoft.com/office/drawing/2014/main" id="{C1B93CFF-F708-7F36-58BE-C146465DD1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3781" y="3936127"/>
            <a:ext cx="4167172" cy="2785349"/>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allway scene + born again matt (comment requests!) : r/Daredevil">
            <a:extLst>
              <a:ext uri="{FF2B5EF4-FFF2-40B4-BE49-F238E27FC236}">
                <a16:creationId xmlns:a16="http://schemas.microsoft.com/office/drawing/2014/main" id="{A6F17ED0-CFC7-1D73-DEC4-D4997B0596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2687" y="807239"/>
            <a:ext cx="2892663" cy="3592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199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9784" y="408654"/>
            <a:ext cx="5728255" cy="629384"/>
          </a:xfrm>
        </p:spPr>
        <p:txBody>
          <a:bodyPr>
            <a:normAutofit fontScale="90000"/>
          </a:bodyPr>
          <a:lstStyle/>
          <a:p>
            <a:br>
              <a:rPr lang="en-US" dirty="0"/>
            </a:br>
            <a:r>
              <a:rPr lang="en-US" i="1" dirty="0"/>
              <a:t>Superhero Smash</a:t>
            </a:r>
            <a:r>
              <a:rPr lang="en-US" dirty="0"/>
              <a:t>:</a:t>
            </a:r>
            <a:br>
              <a:rPr lang="en-US" dirty="0"/>
            </a:br>
            <a:r>
              <a:rPr lang="en-US" dirty="0"/>
              <a:t>Gian’s Livestream Radio Show</a:t>
            </a:r>
          </a:p>
        </p:txBody>
      </p:sp>
      <p:sp>
        <p:nvSpPr>
          <p:cNvPr id="4" name="Slide Number Placeholder 3"/>
          <p:cNvSpPr>
            <a:spLocks noGrp="1"/>
          </p:cNvSpPr>
          <p:nvPr>
            <p:ph type="sldNum" sz="quarter" idx="12"/>
          </p:nvPr>
        </p:nvSpPr>
        <p:spPr/>
        <p:txBody>
          <a:bodyPr/>
          <a:lstStyle/>
          <a:p>
            <a:fld id="{1439712A-DA58-2342-AC2D-C0B0D9D9D1C4}" type="slidenum">
              <a:rPr lang="en-US" smtClean="0"/>
              <a:pPr/>
              <a:t>15</a:t>
            </a:fld>
            <a:endParaRPr lang="en-US" dirty="0"/>
          </a:p>
        </p:txBody>
      </p:sp>
      <p:sp>
        <p:nvSpPr>
          <p:cNvPr id="10" name="Content Placeholder 2">
            <a:extLst>
              <a:ext uri="{FF2B5EF4-FFF2-40B4-BE49-F238E27FC236}">
                <a16:creationId xmlns:a16="http://schemas.microsoft.com/office/drawing/2014/main" id="{B7B93D30-8E8E-1FCC-8434-365DB7374EA1}"/>
              </a:ext>
            </a:extLst>
          </p:cNvPr>
          <p:cNvSpPr txBox="1">
            <a:spLocks/>
          </p:cNvSpPr>
          <p:nvPr/>
        </p:nvSpPr>
        <p:spPr>
          <a:xfrm>
            <a:off x="3376193" y="1684154"/>
            <a:ext cx="4478503" cy="42868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Clr>
                <a:srgbClr val="FF0000"/>
              </a:buClr>
              <a:buFont typeface="Arial" panose="020B0604020202020204" pitchFamily="34" charset="0"/>
              <a:buChar char="•"/>
              <a:defRPr sz="2100" b="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FF0000"/>
              </a:buClr>
              <a:buFont typeface="Courier New" panose="02070309020205020404" pitchFamily="49" charset="0"/>
              <a:buChar char="o"/>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b="1" dirty="0">
                <a:solidFill>
                  <a:srgbClr val="C00000"/>
                </a:solidFill>
              </a:rPr>
              <a:t>Website</a:t>
            </a:r>
            <a:r>
              <a:rPr lang="en-US" sz="2400" dirty="0"/>
              <a:t>: http://</a:t>
            </a:r>
            <a:r>
              <a:rPr lang="en-US" sz="2400" dirty="0" err="1"/>
              <a:t>pagnucci.org</a:t>
            </a:r>
            <a:endParaRPr lang="en-US" sz="2400" dirty="0"/>
          </a:p>
          <a:p>
            <a:pPr lvl="1"/>
            <a:r>
              <a:rPr lang="en-US" sz="2100" dirty="0"/>
              <a:t>Then click the Big</a:t>
            </a:r>
            <a:br>
              <a:rPr lang="en-US" sz="2100" dirty="0"/>
            </a:br>
            <a:r>
              <a:rPr lang="en-US" sz="2100" b="1" i="1" dirty="0">
                <a:solidFill>
                  <a:srgbClr val="FF0000"/>
                </a:solidFill>
              </a:rPr>
              <a:t>Superhero Smash</a:t>
            </a:r>
            <a:r>
              <a:rPr lang="en-US" sz="2100" dirty="0"/>
              <a:t> Button</a:t>
            </a:r>
          </a:p>
          <a:p>
            <a:r>
              <a:rPr lang="en-US" sz="2400" dirty="0"/>
              <a:t>Airs live on WIUP FM 90.1</a:t>
            </a:r>
          </a:p>
          <a:p>
            <a:r>
              <a:rPr lang="en-US" sz="2400" dirty="0"/>
              <a:t>Thursday mornings</a:t>
            </a:r>
            <a:br>
              <a:rPr lang="en-US" sz="2400" dirty="0"/>
            </a:br>
            <a:r>
              <a:rPr lang="en-US" sz="2400" dirty="0"/>
              <a:t>from 11 a.m.-Noon (Eastern USA)</a:t>
            </a:r>
          </a:p>
          <a:p>
            <a:r>
              <a:rPr lang="en-US" sz="2400" dirty="0"/>
              <a:t>All summer long</a:t>
            </a:r>
          </a:p>
          <a:p>
            <a:r>
              <a:rPr lang="en-US" sz="2400" b="1" dirty="0"/>
              <a:t>Livestream from anywhere</a:t>
            </a:r>
          </a:p>
          <a:p>
            <a:r>
              <a:rPr lang="en-US" sz="2400" dirty="0"/>
              <a:t>For the best in superhero music and comic book lore</a:t>
            </a:r>
          </a:p>
          <a:p>
            <a:pPr marL="0" indent="0">
              <a:buFont typeface="Arial" panose="020B0604020202020204" pitchFamily="34" charset="0"/>
              <a:buNone/>
            </a:pPr>
            <a:endParaRPr lang="en-US" sz="2000" dirty="0"/>
          </a:p>
        </p:txBody>
      </p:sp>
      <p:pic>
        <p:nvPicPr>
          <p:cNvPr id="7170" name="Picture 2">
            <a:extLst>
              <a:ext uri="{FF2B5EF4-FFF2-40B4-BE49-F238E27FC236}">
                <a16:creationId xmlns:a16="http://schemas.microsoft.com/office/drawing/2014/main" id="{3AE6F03F-CE4A-7D40-3359-B6DBE1E9E3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209" y="2728913"/>
            <a:ext cx="2857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23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961" y="136524"/>
            <a:ext cx="6437266" cy="629384"/>
          </a:xfrm>
        </p:spPr>
        <p:txBody>
          <a:bodyPr>
            <a:normAutofit fontScale="90000"/>
          </a:bodyPr>
          <a:lstStyle/>
          <a:p>
            <a:br>
              <a:rPr lang="en-US" dirty="0"/>
            </a:br>
            <a:r>
              <a:rPr lang="en-US" dirty="0"/>
              <a:t>Questions and Comments</a:t>
            </a:r>
          </a:p>
        </p:txBody>
      </p:sp>
      <p:sp>
        <p:nvSpPr>
          <p:cNvPr id="3" name="Content Placeholder 2"/>
          <p:cNvSpPr>
            <a:spLocks noGrp="1"/>
          </p:cNvSpPr>
          <p:nvPr>
            <p:ph idx="1"/>
          </p:nvPr>
        </p:nvSpPr>
        <p:spPr>
          <a:xfrm>
            <a:off x="1139265" y="4793633"/>
            <a:ext cx="6011381" cy="1273627"/>
          </a:xfrm>
        </p:spPr>
        <p:txBody>
          <a:bodyPr>
            <a:normAutofit lnSpcReduction="10000"/>
          </a:bodyPr>
          <a:lstStyle/>
          <a:p>
            <a:r>
              <a:rPr lang="en-US" sz="2400" dirty="0"/>
              <a:t>What do you think?</a:t>
            </a:r>
          </a:p>
          <a:p>
            <a:r>
              <a:rPr lang="en-US" sz="2400" dirty="0"/>
              <a:t>What do you want to ask about?</a:t>
            </a:r>
          </a:p>
          <a:p>
            <a:r>
              <a:rPr lang="en-US" sz="2400" dirty="0"/>
              <a:t>What would you like to discuss further?</a:t>
            </a:r>
          </a:p>
        </p:txBody>
      </p:sp>
      <p:sp>
        <p:nvSpPr>
          <p:cNvPr id="4" name="Slide Number Placeholder 3"/>
          <p:cNvSpPr>
            <a:spLocks noGrp="1"/>
          </p:cNvSpPr>
          <p:nvPr>
            <p:ph type="sldNum" sz="quarter" idx="12"/>
          </p:nvPr>
        </p:nvSpPr>
        <p:spPr/>
        <p:txBody>
          <a:bodyPr/>
          <a:lstStyle/>
          <a:p>
            <a:fld id="{1439712A-DA58-2342-AC2D-C0B0D9D9D1C4}" type="slidenum">
              <a:rPr lang="en-US" smtClean="0"/>
              <a:pPr/>
              <a:t>16</a:t>
            </a:fld>
            <a:endParaRPr lang="en-US" dirty="0"/>
          </a:p>
        </p:txBody>
      </p:sp>
      <p:pic>
        <p:nvPicPr>
          <p:cNvPr id="17410" name="Picture 2" descr="30+ Super Hero Question Mark Photos Stock Photos, Pictures &amp; Royalty-Free  Images - iStock">
            <a:extLst>
              <a:ext uri="{FF2B5EF4-FFF2-40B4-BE49-F238E27FC236}">
                <a16:creationId xmlns:a16="http://schemas.microsoft.com/office/drawing/2014/main" id="{B595ADF0-3896-4980-A800-8C381ED169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207" y="1181753"/>
            <a:ext cx="3611880" cy="3611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7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4FE6D-C7DF-2B87-1C37-27F6A99ECD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08B66-C9D8-E24B-B329-0D2EE5D842C8}"/>
              </a:ext>
            </a:extLst>
          </p:cNvPr>
          <p:cNvSpPr>
            <a:spLocks noGrp="1"/>
          </p:cNvSpPr>
          <p:nvPr>
            <p:ph type="title"/>
          </p:nvPr>
        </p:nvSpPr>
        <p:spPr>
          <a:xfrm>
            <a:off x="2447217" y="4197572"/>
            <a:ext cx="3945356" cy="629384"/>
          </a:xfrm>
        </p:spPr>
        <p:txBody>
          <a:bodyPr>
            <a:normAutofit fontScale="90000"/>
          </a:bodyPr>
          <a:lstStyle/>
          <a:p>
            <a:br>
              <a:rPr lang="en-US" dirty="0"/>
            </a:br>
            <a:r>
              <a:rPr lang="en-US" sz="3000" dirty="0"/>
              <a:t>Gian’s Contact Information</a:t>
            </a:r>
          </a:p>
        </p:txBody>
      </p:sp>
      <p:sp>
        <p:nvSpPr>
          <p:cNvPr id="3" name="Content Placeholder 2">
            <a:extLst>
              <a:ext uri="{FF2B5EF4-FFF2-40B4-BE49-F238E27FC236}">
                <a16:creationId xmlns:a16="http://schemas.microsoft.com/office/drawing/2014/main" id="{028947FB-CE34-3F93-14D1-06F070B44B29}"/>
              </a:ext>
            </a:extLst>
          </p:cNvPr>
          <p:cNvSpPr>
            <a:spLocks noGrp="1"/>
          </p:cNvSpPr>
          <p:nvPr>
            <p:ph idx="1"/>
          </p:nvPr>
        </p:nvSpPr>
        <p:spPr>
          <a:xfrm>
            <a:off x="2768949" y="5202846"/>
            <a:ext cx="3945356" cy="1336067"/>
          </a:xfrm>
        </p:spPr>
        <p:txBody>
          <a:bodyPr>
            <a:normAutofit/>
          </a:bodyPr>
          <a:lstStyle/>
          <a:p>
            <a:r>
              <a:rPr lang="en-US" sz="2400" b="1" dirty="0"/>
              <a:t>Website</a:t>
            </a:r>
            <a:r>
              <a:rPr lang="en-US" sz="2400" dirty="0"/>
              <a:t>: http://</a:t>
            </a:r>
            <a:r>
              <a:rPr lang="en-US" sz="2400" dirty="0" err="1"/>
              <a:t>pagnucci.org</a:t>
            </a:r>
            <a:endParaRPr lang="en-US" sz="2400" b="1" dirty="0"/>
          </a:p>
          <a:p>
            <a:r>
              <a:rPr lang="en-US" sz="2400" b="1" dirty="0"/>
              <a:t>Email</a:t>
            </a:r>
            <a:r>
              <a:rPr lang="en-US" sz="2400" dirty="0"/>
              <a:t>: </a:t>
            </a:r>
            <a:r>
              <a:rPr lang="en-US" sz="2400" dirty="0" err="1"/>
              <a:t>pagnucci@iup.edu</a:t>
            </a:r>
            <a:endParaRPr lang="en-US" sz="2400" dirty="0"/>
          </a:p>
          <a:p>
            <a:pPr marL="0" indent="0">
              <a:buNone/>
            </a:pPr>
            <a:endParaRPr lang="en-US" sz="2000" dirty="0"/>
          </a:p>
        </p:txBody>
      </p:sp>
      <p:sp>
        <p:nvSpPr>
          <p:cNvPr id="4" name="Slide Number Placeholder 3">
            <a:extLst>
              <a:ext uri="{FF2B5EF4-FFF2-40B4-BE49-F238E27FC236}">
                <a16:creationId xmlns:a16="http://schemas.microsoft.com/office/drawing/2014/main" id="{0097A17F-41BF-AEB9-BA58-6A87BC741BCA}"/>
              </a:ext>
            </a:extLst>
          </p:cNvPr>
          <p:cNvSpPr>
            <a:spLocks noGrp="1"/>
          </p:cNvSpPr>
          <p:nvPr>
            <p:ph type="sldNum" sz="quarter" idx="12"/>
          </p:nvPr>
        </p:nvSpPr>
        <p:spPr/>
        <p:txBody>
          <a:bodyPr/>
          <a:lstStyle/>
          <a:p>
            <a:fld id="{1439712A-DA58-2342-AC2D-C0B0D9D9D1C4}" type="slidenum">
              <a:rPr lang="en-US" smtClean="0"/>
              <a:pPr/>
              <a:t>17</a:t>
            </a:fld>
            <a:endParaRPr lang="en-US" dirty="0"/>
          </a:p>
        </p:txBody>
      </p:sp>
      <p:pic>
        <p:nvPicPr>
          <p:cNvPr id="7" name="Picture 6" descr="A person in a suit and a superhero garment&#10;&#10;AI-generated content may be incorrect.">
            <a:extLst>
              <a:ext uri="{FF2B5EF4-FFF2-40B4-BE49-F238E27FC236}">
                <a16:creationId xmlns:a16="http://schemas.microsoft.com/office/drawing/2014/main" id="{1A74E4E1-EF44-0C21-7E83-C935D19F3032}"/>
              </a:ext>
            </a:extLst>
          </p:cNvPr>
          <p:cNvPicPr>
            <a:picLocks noChangeAspect="1"/>
          </p:cNvPicPr>
          <p:nvPr/>
        </p:nvPicPr>
        <p:blipFill>
          <a:blip r:embed="rId2"/>
          <a:stretch>
            <a:fillRect/>
          </a:stretch>
        </p:blipFill>
        <p:spPr>
          <a:xfrm>
            <a:off x="6696634" y="4150214"/>
            <a:ext cx="1785278" cy="2381801"/>
          </a:xfrm>
          <a:prstGeom prst="rect">
            <a:avLst/>
          </a:prstGeom>
        </p:spPr>
      </p:pic>
      <p:sp>
        <p:nvSpPr>
          <p:cNvPr id="8" name="Title 1">
            <a:extLst>
              <a:ext uri="{FF2B5EF4-FFF2-40B4-BE49-F238E27FC236}">
                <a16:creationId xmlns:a16="http://schemas.microsoft.com/office/drawing/2014/main" id="{906D3D27-E4B9-754F-7C95-A338FBEAA24C}"/>
              </a:ext>
            </a:extLst>
          </p:cNvPr>
          <p:cNvSpPr txBox="1">
            <a:spLocks/>
          </p:cNvSpPr>
          <p:nvPr/>
        </p:nvSpPr>
        <p:spPr>
          <a:xfrm>
            <a:off x="373059" y="404038"/>
            <a:ext cx="4624955" cy="799287"/>
          </a:xfrm>
          <a:prstGeom prst="rect">
            <a:avLst/>
          </a:prstGeom>
        </p:spPr>
        <p:txBody>
          <a:bodyPr vert="horz" lIns="91440" tIns="45720" rIns="91440" bIns="45720" rtlCol="0" anchor="ctr">
            <a:normAutofit fontScale="97500"/>
          </a:bodyPr>
          <a:lstStyle>
            <a:lvl1pPr algn="ctr" defTabSz="685800" rtl="0" eaLnBrk="1" latinLnBrk="0" hangingPunct="1">
              <a:lnSpc>
                <a:spcPct val="90000"/>
              </a:lnSpc>
              <a:spcBef>
                <a:spcPct val="0"/>
              </a:spcBef>
              <a:buNone/>
              <a:defRPr sz="3300" b="1" kern="1200">
                <a:solidFill>
                  <a:srgbClr val="C00000"/>
                </a:solidFill>
                <a:latin typeface="Comic Sans MS" panose="030F0902030302020204" pitchFamily="66" charset="0"/>
                <a:ea typeface="+mj-ea"/>
                <a:cs typeface="+mj-cs"/>
              </a:defRPr>
            </a:lvl1pPr>
          </a:lstStyle>
          <a:p>
            <a:r>
              <a:rPr lang="en-US" sz="2800" dirty="0"/>
              <a:t>The Super Take Away…</a:t>
            </a:r>
          </a:p>
        </p:txBody>
      </p:sp>
      <p:sp>
        <p:nvSpPr>
          <p:cNvPr id="10" name="Content Placeholder 2">
            <a:extLst>
              <a:ext uri="{FF2B5EF4-FFF2-40B4-BE49-F238E27FC236}">
                <a16:creationId xmlns:a16="http://schemas.microsoft.com/office/drawing/2014/main" id="{9882FA1A-D2CD-AE22-5934-F5D92588EC66}"/>
              </a:ext>
            </a:extLst>
          </p:cNvPr>
          <p:cNvSpPr txBox="1">
            <a:spLocks/>
          </p:cNvSpPr>
          <p:nvPr/>
        </p:nvSpPr>
        <p:spPr>
          <a:xfrm>
            <a:off x="373059" y="1101482"/>
            <a:ext cx="5138344" cy="137908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Clr>
                <a:srgbClr val="FF0000"/>
              </a:buClr>
              <a:buFont typeface="Arial" panose="020B0604020202020204" pitchFamily="34" charset="0"/>
              <a:buChar char="•"/>
              <a:defRPr sz="2100" b="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rgbClr val="FF0000"/>
              </a:buClr>
              <a:buFont typeface="Courier New" panose="02070309020205020404" pitchFamily="49" charset="0"/>
              <a:buChar char="o"/>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b="1" i="1" dirty="0"/>
              <a:t>“You don’t need superpowers to be a hero.</a:t>
            </a:r>
            <a:br>
              <a:rPr lang="en-US" b="1" i="1" dirty="0"/>
            </a:br>
            <a:r>
              <a:rPr lang="en-US" b="1" i="1" dirty="0"/>
              <a:t>The only thing it takes to be a hero</a:t>
            </a:r>
            <a:br>
              <a:rPr lang="en-US" b="1" i="1" dirty="0"/>
            </a:br>
            <a:r>
              <a:rPr lang="en-US" b="1" i="1" dirty="0"/>
              <a:t>is the courage to do what’s right</a:t>
            </a:r>
            <a:br>
              <a:rPr lang="en-US" b="1" i="1" dirty="0"/>
            </a:br>
            <a:r>
              <a:rPr lang="en-US" b="1" i="1" dirty="0"/>
              <a:t>when someone needs your help.”</a:t>
            </a:r>
            <a:endParaRPr lang="en-US" b="1" dirty="0"/>
          </a:p>
          <a:p>
            <a:pPr marL="0" indent="0">
              <a:buFont typeface="Arial" panose="020B0604020202020204" pitchFamily="34" charset="0"/>
              <a:buNone/>
            </a:pPr>
            <a:endParaRPr lang="en-US" sz="2000" dirty="0"/>
          </a:p>
        </p:txBody>
      </p:sp>
      <p:pic>
        <p:nvPicPr>
          <p:cNvPr id="6" name="Picture 5" descr="A person standing in front of a store&#10;&#10;AI-generated content may be incorrect.">
            <a:extLst>
              <a:ext uri="{FF2B5EF4-FFF2-40B4-BE49-F238E27FC236}">
                <a16:creationId xmlns:a16="http://schemas.microsoft.com/office/drawing/2014/main" id="{2A4DE18B-C3E6-6A8E-5CB3-1D52920C8C67}"/>
              </a:ext>
            </a:extLst>
          </p:cNvPr>
          <p:cNvPicPr>
            <a:picLocks noChangeAspect="1"/>
          </p:cNvPicPr>
          <p:nvPr/>
        </p:nvPicPr>
        <p:blipFill>
          <a:blip r:embed="rId3"/>
          <a:stretch>
            <a:fillRect/>
          </a:stretch>
        </p:blipFill>
        <p:spPr>
          <a:xfrm>
            <a:off x="5379071" y="129362"/>
            <a:ext cx="2157758" cy="2877010"/>
          </a:xfrm>
          <a:prstGeom prst="rect">
            <a:avLst/>
          </a:prstGeom>
        </p:spPr>
      </p:pic>
      <p:sp>
        <p:nvSpPr>
          <p:cNvPr id="9" name="TextBox 8">
            <a:extLst>
              <a:ext uri="{FF2B5EF4-FFF2-40B4-BE49-F238E27FC236}">
                <a16:creationId xmlns:a16="http://schemas.microsoft.com/office/drawing/2014/main" id="{D9DC8CC5-628E-7481-23F1-6CC0F7768C56}"/>
              </a:ext>
            </a:extLst>
          </p:cNvPr>
          <p:cNvSpPr txBox="1"/>
          <p:nvPr/>
        </p:nvSpPr>
        <p:spPr>
          <a:xfrm>
            <a:off x="5529785" y="2955640"/>
            <a:ext cx="2571995" cy="646331"/>
          </a:xfrm>
          <a:prstGeom prst="rect">
            <a:avLst/>
          </a:prstGeom>
          <a:noFill/>
        </p:spPr>
        <p:txBody>
          <a:bodyPr wrap="square" rtlCol="0">
            <a:spAutoFit/>
          </a:bodyPr>
          <a:lstStyle/>
          <a:p>
            <a:r>
              <a:rPr lang="en-US" dirty="0"/>
              <a:t>Superman &amp; Spiderman in </a:t>
            </a:r>
            <a:r>
              <a:rPr lang="en-US" dirty="0" err="1"/>
              <a:t>Firenza</a:t>
            </a:r>
            <a:endParaRPr lang="en-US" dirty="0"/>
          </a:p>
        </p:txBody>
      </p:sp>
      <p:sp>
        <p:nvSpPr>
          <p:cNvPr id="11" name="TextBox 10">
            <a:extLst>
              <a:ext uri="{FF2B5EF4-FFF2-40B4-BE49-F238E27FC236}">
                <a16:creationId xmlns:a16="http://schemas.microsoft.com/office/drawing/2014/main" id="{B7487E3C-BE8A-3366-58D6-9A85B25B152F}"/>
              </a:ext>
            </a:extLst>
          </p:cNvPr>
          <p:cNvSpPr txBox="1"/>
          <p:nvPr/>
        </p:nvSpPr>
        <p:spPr>
          <a:xfrm>
            <a:off x="334534" y="6169581"/>
            <a:ext cx="2369038" cy="369332"/>
          </a:xfrm>
          <a:prstGeom prst="rect">
            <a:avLst/>
          </a:prstGeom>
          <a:noFill/>
        </p:spPr>
        <p:txBody>
          <a:bodyPr wrap="square" rtlCol="0">
            <a:spAutoFit/>
          </a:bodyPr>
          <a:lstStyle/>
          <a:p>
            <a:r>
              <a:rPr lang="en-US" dirty="0"/>
              <a:t>Superman in Viareggio</a:t>
            </a:r>
          </a:p>
        </p:txBody>
      </p:sp>
      <p:pic>
        <p:nvPicPr>
          <p:cNvPr id="13" name="Picture 12" descr="A person standing in front of a poster&#10;&#10;AI-generated content may be incorrect.">
            <a:extLst>
              <a:ext uri="{FF2B5EF4-FFF2-40B4-BE49-F238E27FC236}">
                <a16:creationId xmlns:a16="http://schemas.microsoft.com/office/drawing/2014/main" id="{24AAA23C-7A12-550F-9B27-1C3996C545A7}"/>
              </a:ext>
            </a:extLst>
          </p:cNvPr>
          <p:cNvPicPr>
            <a:picLocks noChangeAspect="1"/>
          </p:cNvPicPr>
          <p:nvPr/>
        </p:nvPicPr>
        <p:blipFill>
          <a:blip r:embed="rId4"/>
          <a:stretch>
            <a:fillRect/>
          </a:stretch>
        </p:blipFill>
        <p:spPr>
          <a:xfrm>
            <a:off x="246455" y="2797125"/>
            <a:ext cx="2370463" cy="3160617"/>
          </a:xfrm>
          <a:prstGeom prst="rect">
            <a:avLst/>
          </a:prstGeom>
        </p:spPr>
      </p:pic>
      <p:sp>
        <p:nvSpPr>
          <p:cNvPr id="14" name="TextBox 13">
            <a:extLst>
              <a:ext uri="{FF2B5EF4-FFF2-40B4-BE49-F238E27FC236}">
                <a16:creationId xmlns:a16="http://schemas.microsoft.com/office/drawing/2014/main" id="{29E8CF7D-4FDA-6AEE-1FDA-BF504DB1B34D}"/>
              </a:ext>
            </a:extLst>
          </p:cNvPr>
          <p:cNvSpPr txBox="1"/>
          <p:nvPr/>
        </p:nvSpPr>
        <p:spPr>
          <a:xfrm>
            <a:off x="5941070" y="6488668"/>
            <a:ext cx="2369038" cy="369332"/>
          </a:xfrm>
          <a:prstGeom prst="rect">
            <a:avLst/>
          </a:prstGeom>
          <a:noFill/>
        </p:spPr>
        <p:txBody>
          <a:bodyPr wrap="square" rtlCol="0">
            <a:spAutoFit/>
          </a:bodyPr>
          <a:lstStyle/>
          <a:p>
            <a:r>
              <a:rPr lang="en-US" dirty="0"/>
              <a:t>Clark Kent? in America</a:t>
            </a:r>
          </a:p>
        </p:txBody>
      </p:sp>
    </p:spTree>
    <p:extLst>
      <p:ext uri="{BB962C8B-B14F-4D97-AF65-F5344CB8AC3E}">
        <p14:creationId xmlns:p14="http://schemas.microsoft.com/office/powerpoint/2010/main" val="771342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26C97-2407-D644-A0A7-601678620A70}"/>
              </a:ext>
            </a:extLst>
          </p:cNvPr>
          <p:cNvSpPr>
            <a:spLocks noGrp="1"/>
          </p:cNvSpPr>
          <p:nvPr>
            <p:ph type="title"/>
          </p:nvPr>
        </p:nvSpPr>
        <p:spPr/>
        <p:txBody>
          <a:bodyPr/>
          <a:lstStyle/>
          <a:p>
            <a:r>
              <a:rPr lang="en-US" dirty="0"/>
              <a:t>Power and Fragility</a:t>
            </a:r>
          </a:p>
        </p:txBody>
      </p:sp>
      <p:sp>
        <p:nvSpPr>
          <p:cNvPr id="3" name="Content Placeholder 2">
            <a:extLst>
              <a:ext uri="{FF2B5EF4-FFF2-40B4-BE49-F238E27FC236}">
                <a16:creationId xmlns:a16="http://schemas.microsoft.com/office/drawing/2014/main" id="{ED5C99F8-CBE1-CC58-786C-6FDC86D2CF9A}"/>
              </a:ext>
            </a:extLst>
          </p:cNvPr>
          <p:cNvSpPr>
            <a:spLocks noGrp="1"/>
          </p:cNvSpPr>
          <p:nvPr>
            <p:ph idx="1"/>
          </p:nvPr>
        </p:nvSpPr>
        <p:spPr>
          <a:xfrm>
            <a:off x="1287648" y="1830317"/>
            <a:ext cx="6009263" cy="2573680"/>
          </a:xfrm>
        </p:spPr>
        <p:txBody>
          <a:bodyPr/>
          <a:lstStyle/>
          <a:p>
            <a:r>
              <a:rPr lang="en-US" dirty="0"/>
              <a:t>Peter responds to Jesus with passion and boldness</a:t>
            </a:r>
          </a:p>
          <a:p>
            <a:r>
              <a:rPr lang="en-US" dirty="0"/>
              <a:t>Seeing Jesus miraculously walking on the water, Peter asks to perform the same feat</a:t>
            </a:r>
          </a:p>
          <a:p>
            <a:r>
              <a:rPr lang="en-US" dirty="0"/>
              <a:t>And Jesus grants his request</a:t>
            </a:r>
          </a:p>
          <a:p>
            <a:r>
              <a:rPr lang="en-US" dirty="0"/>
              <a:t>But then he doubts</a:t>
            </a:r>
          </a:p>
          <a:p>
            <a:r>
              <a:rPr lang="en-US" dirty="0"/>
              <a:t>This is a </a:t>
            </a:r>
            <a:r>
              <a:rPr lang="en-US" b="1" dirty="0"/>
              <a:t>fragile moment</a:t>
            </a:r>
          </a:p>
        </p:txBody>
      </p:sp>
      <p:sp>
        <p:nvSpPr>
          <p:cNvPr id="4" name="Slide Number Placeholder 3">
            <a:extLst>
              <a:ext uri="{FF2B5EF4-FFF2-40B4-BE49-F238E27FC236}">
                <a16:creationId xmlns:a16="http://schemas.microsoft.com/office/drawing/2014/main" id="{CF868697-7D0C-2D41-AD52-B7C55E6A9C24}"/>
              </a:ext>
            </a:extLst>
          </p:cNvPr>
          <p:cNvSpPr>
            <a:spLocks noGrp="1"/>
          </p:cNvSpPr>
          <p:nvPr>
            <p:ph type="sldNum" sz="quarter" idx="12"/>
          </p:nvPr>
        </p:nvSpPr>
        <p:spPr/>
        <p:txBody>
          <a:bodyPr/>
          <a:lstStyle/>
          <a:p>
            <a:fld id="{2AB63239-87C4-DF45-904E-35F7DA4D2AF2}" type="slidenum">
              <a:rPr lang="en-US" smtClean="0"/>
              <a:pPr/>
              <a:t>18</a:t>
            </a:fld>
            <a:endParaRPr lang="en-US" dirty="0"/>
          </a:p>
        </p:txBody>
      </p:sp>
    </p:spTree>
    <p:extLst>
      <p:ext uri="{BB962C8B-B14F-4D97-AF65-F5344CB8AC3E}">
        <p14:creationId xmlns:p14="http://schemas.microsoft.com/office/powerpoint/2010/main" val="3635117642"/>
      </p:ext>
    </p:extLst>
  </p:cSld>
  <p:clrMapOvr>
    <a:masterClrMapping/>
  </p:clrMapOvr>
</p:sld>
</file>

<file path=ppt/theme/theme1.xml><?xml version="1.0" encoding="utf-8"?>
<a:theme xmlns:a="http://schemas.openxmlformats.org/drawingml/2006/main" name="Theme-Red Swir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Red Swirl2.potx" id="{AD081FD6-31D3-FC48-B614-626B4943683E}" vid="{9B106AD8-1841-3B40-8725-D21E7B21FC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17694</TotalTime>
  <Words>2125</Words>
  <Application>Microsoft Macintosh PowerPoint</Application>
  <PresentationFormat>On-screen Show (4:3)</PresentationFormat>
  <Paragraphs>136</Paragraphs>
  <Slides>18</Slides>
  <Notes>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Comic Sans MS</vt:lpstr>
      <vt:lpstr>Courier New</vt:lpstr>
      <vt:lpstr>Wingdings</vt:lpstr>
      <vt:lpstr>Theme-Red Swirl</vt:lpstr>
      <vt:lpstr>God, Man, and Superman: Heroic Powers, Fragile Moments, and Religious Understanding </vt:lpstr>
      <vt:lpstr>Superhero Stories &amp; Spirituality</vt:lpstr>
      <vt:lpstr>The Power of Fragile Moments</vt:lpstr>
      <vt:lpstr>Superhero Stories Offer Hope in Us </vt:lpstr>
      <vt:lpstr>Peter Walks on Water</vt:lpstr>
      <vt:lpstr>The Man of Steel</vt:lpstr>
      <vt:lpstr>A God You Can Touch</vt:lpstr>
      <vt:lpstr>But Even Gods Can Die</vt:lpstr>
      <vt:lpstr>Superhero Stories Lesson One: We Can Go On</vt:lpstr>
      <vt:lpstr>Julian Lennon: Life’s Fragile Moments</vt:lpstr>
      <vt:lpstr>Superhero Stories Lesson One: We All Fail, But That’s Ok</vt:lpstr>
      <vt:lpstr>Phyllis Hobe’s Fragile Moments: When God Speaks in Whispers </vt:lpstr>
      <vt:lpstr>Superhero Stories Lesson Three: We Are Stronger Than We Know</vt:lpstr>
      <vt:lpstr>We Are All Heroes</vt:lpstr>
      <vt:lpstr> Superhero Smash: Gian’s Livestream Radio Show</vt:lpstr>
      <vt:lpstr> Questions and Comments</vt:lpstr>
      <vt:lpstr> Gian’s Contact Information</vt:lpstr>
      <vt:lpstr>Power and Fragility</vt:lpstr>
    </vt:vector>
  </TitlesOfParts>
  <Company>Indiana University of Pennsylvania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Powers</dc:creator>
  <cp:lastModifiedBy>Gian Pagnucci</cp:lastModifiedBy>
  <cp:revision>50</cp:revision>
  <dcterms:created xsi:type="dcterms:W3CDTF">2013-09-12T12:19:00Z</dcterms:created>
  <dcterms:modified xsi:type="dcterms:W3CDTF">2025-06-19T06:23:28Z</dcterms:modified>
</cp:coreProperties>
</file>